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6" r:id="rId3"/>
    <p:sldId id="307" r:id="rId4"/>
    <p:sldId id="308" r:id="rId5"/>
    <p:sldId id="309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Tout </a:t>
            </a:r>
            <a:r>
              <a:rPr lang="fr-FR" sz="4400" b="1" dirty="0" err="1">
                <a:solidFill>
                  <a:srgbClr val="F7E7EF"/>
                </a:solidFill>
              </a:rPr>
              <a:t>moun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ki</a:t>
            </a:r>
            <a:r>
              <a:rPr lang="fr-FR" sz="4400" b="1" dirty="0">
                <a:solidFill>
                  <a:srgbClr val="F7E7EF"/>
                </a:solidFill>
              </a:rPr>
              <a:t> sou </a:t>
            </a:r>
            <a:r>
              <a:rPr lang="fr-FR" sz="4400" b="1" dirty="0" err="1">
                <a:solidFill>
                  <a:srgbClr val="F7E7EF"/>
                </a:solidFill>
              </a:rPr>
              <a:t>latè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100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N°183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Vous, qui sur la terre habitez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: Théodore de Bèze 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Louis Bourgeois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183 -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moun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</a:t>
            </a:r>
            <a:r>
              <a:rPr lang="fr-FR" b="1" dirty="0">
                <a:solidFill>
                  <a:schemeClr val="accent2"/>
                </a:solidFill>
              </a:rPr>
              <a:t> sou </a:t>
            </a:r>
            <a:r>
              <a:rPr lang="fr-FR" b="1" dirty="0" err="1">
                <a:solidFill>
                  <a:schemeClr val="accent2"/>
                </a:solidFill>
              </a:rPr>
              <a:t>latè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Tout moun ki sou latè, chante,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Chante byen fò, chante, chante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Fè kè n kontan nan Senyè a.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Ak yon im sen, an n ba Li 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glwa !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183 -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moun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</a:t>
            </a:r>
            <a:r>
              <a:rPr lang="fr-FR" b="1" dirty="0">
                <a:solidFill>
                  <a:schemeClr val="accent2"/>
                </a:solidFill>
              </a:rPr>
              <a:t> sou </a:t>
            </a:r>
            <a:r>
              <a:rPr lang="fr-FR" b="1" dirty="0" err="1">
                <a:solidFill>
                  <a:schemeClr val="accent2"/>
                </a:solidFill>
              </a:rPr>
              <a:t>latè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Konnen Letènèl se Bondye,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O, nou menm moun Li te kreye,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Nou menm pèp Li vle okipe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E twoupo Li vle bay manje.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183 -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moun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</a:t>
            </a:r>
            <a:r>
              <a:rPr lang="fr-FR" b="1" dirty="0">
                <a:solidFill>
                  <a:schemeClr val="accent2"/>
                </a:solidFill>
              </a:rPr>
              <a:t> sou </a:t>
            </a:r>
            <a:r>
              <a:rPr lang="fr-FR" b="1" dirty="0" err="1">
                <a:solidFill>
                  <a:schemeClr val="accent2"/>
                </a:solidFill>
              </a:rPr>
              <a:t>latè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67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Antre nan Tanp Li jodi 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Devan Li pwostène byen ba.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Selebre non L ki mèveye.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 syèl la fè vwa nou rive.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183 -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moun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</a:t>
            </a:r>
            <a:r>
              <a:rPr lang="fr-FR" b="1" dirty="0">
                <a:solidFill>
                  <a:schemeClr val="accent2"/>
                </a:solidFill>
              </a:rPr>
              <a:t> sou </a:t>
            </a:r>
            <a:r>
              <a:rPr lang="fr-FR" b="1" dirty="0" err="1">
                <a:solidFill>
                  <a:schemeClr val="accent2"/>
                </a:solidFill>
              </a:rPr>
              <a:t>latè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01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yon Bondye ki plen bonte,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Lakay Li genyen verite.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toujou vle tande swèt nou,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Gras Li p ap janm fini pou nou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183 -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moun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</a:t>
            </a:r>
            <a:r>
              <a:rPr lang="fr-FR" b="1" dirty="0">
                <a:solidFill>
                  <a:schemeClr val="accent2"/>
                </a:solidFill>
              </a:rPr>
              <a:t> sou </a:t>
            </a:r>
            <a:r>
              <a:rPr lang="fr-FR" b="1" dirty="0" err="1">
                <a:solidFill>
                  <a:schemeClr val="accent2"/>
                </a:solidFill>
              </a:rPr>
              <a:t>latè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4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195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835</cp:revision>
  <dcterms:created xsi:type="dcterms:W3CDTF">2009-05-04T14:08:13Z</dcterms:created>
  <dcterms:modified xsi:type="dcterms:W3CDTF">2018-12-05T13:43:02Z</dcterms:modified>
</cp:coreProperties>
</file>