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304" r:id="rId2"/>
    <p:sldId id="306" r:id="rId3"/>
    <p:sldId id="308" r:id="rId4"/>
    <p:sldId id="307" r:id="rId5"/>
    <p:sldId id="309" r:id="rId6"/>
    <p:sldId id="310" r:id="rId7"/>
    <p:sldId id="311" r:id="rId8"/>
    <p:sldId id="312" r:id="rId9"/>
    <p:sldId id="313" r:id="rId10"/>
    <p:sldId id="314" r:id="rId11"/>
    <p:sldId id="315" r:id="rId1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11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Gade </a:t>
            </a:r>
            <a:r>
              <a:rPr lang="fr-FR" sz="4400" b="1" dirty="0" err="1">
                <a:solidFill>
                  <a:srgbClr val="F7E7EF"/>
                </a:solidFill>
              </a:rPr>
              <a:t>nanm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mwen</a:t>
            </a:r>
            <a:r>
              <a:rPr lang="fr-FR" sz="4400" b="1" dirty="0">
                <a:solidFill>
                  <a:srgbClr val="F7E7EF"/>
                </a:solidFill>
              </a:rPr>
              <a:t> nan </a:t>
            </a:r>
            <a:r>
              <a:rPr lang="fr-FR" sz="4400" b="1" dirty="0" err="1">
                <a:solidFill>
                  <a:srgbClr val="F7E7EF"/>
                </a:solidFill>
              </a:rPr>
              <a:t>gwo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doulè</a:t>
            </a:r>
            <a:endParaRPr lang="fr-FR" sz="4400" b="1" dirty="0">
              <a:solidFill>
                <a:srgbClr val="F7E7EF"/>
              </a:solidFill>
            </a:endParaRPr>
          </a:p>
          <a:p>
            <a:r>
              <a:rPr lang="fr-FR" sz="4400" i="1" dirty="0" err="1">
                <a:solidFill>
                  <a:srgbClr val="F7E7EF"/>
                </a:solidFill>
              </a:rPr>
              <a:t>Sòm</a:t>
            </a:r>
            <a:r>
              <a:rPr lang="fr-FR" sz="4400" i="1" dirty="0">
                <a:solidFill>
                  <a:srgbClr val="F7E7EF"/>
                </a:solidFill>
              </a:rPr>
              <a:t> 77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N°182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L’âme de douleur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Théodore de Bèze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Louis </a:t>
            </a:r>
            <a:r>
              <a:rPr lang="fr-FR" sz="1200" dirty="0" smtClean="0">
                <a:solidFill>
                  <a:srgbClr val="B2B2B2"/>
                </a:solidFill>
              </a:rPr>
              <a:t>Bourgeois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182 - </a:t>
            </a:r>
            <a:r>
              <a:rPr lang="en-US" b="1" dirty="0" err="1">
                <a:solidFill>
                  <a:schemeClr val="accent2"/>
                </a:solidFill>
              </a:rPr>
              <a:t>Gade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r>
              <a:rPr lang="en-US" b="1" dirty="0" err="1">
                <a:solidFill>
                  <a:schemeClr val="accent2"/>
                </a:solidFill>
              </a:rPr>
              <a:t>gwo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doulè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5.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Letènèl, vwa Ou san defo,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Ak krentif mwen leve L byen wo ;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Yonn dèyè lòt Ou fè n wè :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Pouvwa W, pitye W pou latè</a:t>
            </a:r>
            <a:r>
              <a:rPr lang="it-IT" sz="4000" dirty="0" smtClean="0">
                <a:solidFill>
                  <a:srgbClr val="F7E7EF"/>
                </a:solidFill>
              </a:rPr>
              <a:t>.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182 - </a:t>
            </a:r>
            <a:r>
              <a:rPr lang="en-US" b="1" dirty="0" err="1">
                <a:solidFill>
                  <a:schemeClr val="accent2"/>
                </a:solidFill>
              </a:rPr>
              <a:t>Gade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r>
              <a:rPr lang="en-US" b="1" dirty="0" err="1">
                <a:solidFill>
                  <a:schemeClr val="accent2"/>
                </a:solidFill>
              </a:rPr>
              <a:t>gwo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doulè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34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Ou menm ki fè loraj tonbe,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Se Ou ki fè tè a tranble,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Se Ou ki kondui n Bondye,</a:t>
            </a:r>
          </a:p>
          <a:p>
            <a:pPr algn="ctr"/>
            <a:r>
              <a:rPr lang="it-IT" sz="4000">
                <a:solidFill>
                  <a:srgbClr val="F7E7EF"/>
                </a:solidFill>
              </a:rPr>
              <a:t>Wi, Ou se yon bon Bèje.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182 - </a:t>
            </a:r>
            <a:r>
              <a:rPr lang="en-US" b="1" dirty="0" err="1">
                <a:solidFill>
                  <a:schemeClr val="accent2"/>
                </a:solidFill>
              </a:rPr>
              <a:t>Gade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r>
              <a:rPr lang="en-US" b="1" dirty="0" err="1">
                <a:solidFill>
                  <a:schemeClr val="accent2"/>
                </a:solidFill>
              </a:rPr>
              <a:t>gwo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doulè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87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Gade nanm mwen nan gwo doulè,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Mwen vin plenyen ba Ou Senyè ;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Kot Bondye kri m va monte,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Priyè m Li va egzose</a:t>
            </a:r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182 - </a:t>
            </a:r>
            <a:r>
              <a:rPr lang="en-US" b="1" dirty="0" err="1">
                <a:solidFill>
                  <a:schemeClr val="accent2"/>
                </a:solidFill>
              </a:rPr>
              <a:t>Gade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r>
              <a:rPr lang="en-US" b="1" dirty="0" err="1">
                <a:solidFill>
                  <a:schemeClr val="accent2"/>
                </a:solidFill>
              </a:rPr>
              <a:t>gwo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doulè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Chak jou, lè mwen nan gwo detrès,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Lakay Li m genyen kòm adrès ;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Lannwit, lè m paka domi,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Mwen leve men m  devan Li.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182 - </a:t>
            </a:r>
            <a:r>
              <a:rPr lang="en-US" b="1" dirty="0" err="1">
                <a:solidFill>
                  <a:schemeClr val="accent2"/>
                </a:solidFill>
              </a:rPr>
              <a:t>Gade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r>
              <a:rPr lang="en-US" b="1" dirty="0" err="1">
                <a:solidFill>
                  <a:schemeClr val="accent2"/>
                </a:solidFill>
              </a:rPr>
              <a:t>gwo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doulè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10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Lè nanm mwen te nan gwo soufrans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Li refize tout asistans…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 Non Bondye m te sonje,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Lè toumant t ap fè m rele</a:t>
            </a:r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182 - </a:t>
            </a:r>
            <a:r>
              <a:rPr lang="en-US" b="1" dirty="0" err="1">
                <a:solidFill>
                  <a:schemeClr val="accent2"/>
                </a:solidFill>
              </a:rPr>
              <a:t>Gade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r>
              <a:rPr lang="en-US" b="1" dirty="0" err="1">
                <a:solidFill>
                  <a:schemeClr val="accent2"/>
                </a:solidFill>
              </a:rPr>
              <a:t>gwo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doulè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46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Mwen t ap sonje tout sa L fè yo,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 Mwen t ap sonje mèvèy Li yo.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Mwen rete san di anyen,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Menm kouraj mwen pa t </a:t>
            </a:r>
            <a:r>
              <a:rPr lang="it-IT" sz="4000" dirty="0" smtClean="0">
                <a:solidFill>
                  <a:srgbClr val="F7E7EF"/>
                </a:solidFill>
              </a:rPr>
              <a:t>genyen.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182 - </a:t>
            </a:r>
            <a:r>
              <a:rPr lang="en-US" b="1" dirty="0" err="1">
                <a:solidFill>
                  <a:schemeClr val="accent2"/>
                </a:solidFill>
              </a:rPr>
              <a:t>Gade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r>
              <a:rPr lang="en-US" b="1" dirty="0" err="1">
                <a:solidFill>
                  <a:schemeClr val="accent2"/>
                </a:solidFill>
              </a:rPr>
              <a:t>gwo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doulè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68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Mwen te konn ap di nan mwen menm :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Èske se vre Bondye renmen m ?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E èske mwen ta dwe kwè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Lavi mwen vin san valè </a:t>
            </a:r>
            <a:r>
              <a:rPr lang="it-IT" sz="4000" dirty="0" smtClean="0">
                <a:solidFill>
                  <a:srgbClr val="F7E7EF"/>
                </a:solidFill>
              </a:rPr>
              <a:t>?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182 - </a:t>
            </a:r>
            <a:r>
              <a:rPr lang="en-US" b="1" dirty="0" err="1">
                <a:solidFill>
                  <a:schemeClr val="accent2"/>
                </a:solidFill>
              </a:rPr>
              <a:t>Gade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r>
              <a:rPr lang="en-US" b="1" dirty="0" err="1">
                <a:solidFill>
                  <a:schemeClr val="accent2"/>
                </a:solidFill>
              </a:rPr>
              <a:t>gwo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doulè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53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Èske L ta ban m twòp afè Li ?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Èske L ta bliye pwomès Li ?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Pandan L an kòlè kont nou,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Èske L san pitye pou nou ?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182 - </a:t>
            </a:r>
            <a:r>
              <a:rPr lang="en-US" b="1" dirty="0" err="1">
                <a:solidFill>
                  <a:schemeClr val="accent2"/>
                </a:solidFill>
              </a:rPr>
              <a:t>Gade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r>
              <a:rPr lang="en-US" b="1" dirty="0" err="1">
                <a:solidFill>
                  <a:schemeClr val="accent2"/>
                </a:solidFill>
              </a:rPr>
              <a:t>gwo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doulè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09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4.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Men gade kòman mwen sonje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Tout jan Bondye konn delivre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Pèp Izrayèl nan konba,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Tout jan L ede l nan traka</a:t>
            </a:r>
            <a:r>
              <a:rPr lang="it-IT" sz="4000" dirty="0" smtClean="0">
                <a:solidFill>
                  <a:srgbClr val="F7E7EF"/>
                </a:solidFill>
              </a:rPr>
              <a:t>.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182 - </a:t>
            </a:r>
            <a:r>
              <a:rPr lang="en-US" b="1" dirty="0" err="1">
                <a:solidFill>
                  <a:schemeClr val="accent2"/>
                </a:solidFill>
              </a:rPr>
              <a:t>Gade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r>
              <a:rPr lang="en-US" b="1" dirty="0" err="1">
                <a:solidFill>
                  <a:schemeClr val="accent2"/>
                </a:solidFill>
              </a:rPr>
              <a:t>gwo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doulè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49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Mèvèy Li vin nan lespri mwen,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Yo tout nèt vin nan memwa mwen,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Tout kote m ap mache di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Kilès ki gran tankou Li ?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182 - </a:t>
            </a:r>
            <a:r>
              <a:rPr lang="en-US" b="1" dirty="0" err="1">
                <a:solidFill>
                  <a:schemeClr val="accent2"/>
                </a:solidFill>
              </a:rPr>
              <a:t>Gade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r>
              <a:rPr lang="en-US" b="1" dirty="0" err="1">
                <a:solidFill>
                  <a:schemeClr val="accent2"/>
                </a:solidFill>
              </a:rPr>
              <a:t>gwo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doulè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67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2211</TotalTime>
  <Words>422</Words>
  <Application>Microsoft Office PowerPoint</Application>
  <PresentationFormat>On-screen Show (4:3)</PresentationFormat>
  <Paragraphs>73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832</cp:revision>
  <dcterms:created xsi:type="dcterms:W3CDTF">2009-05-04T14:08:13Z</dcterms:created>
  <dcterms:modified xsi:type="dcterms:W3CDTF">2018-12-05T13:21:19Z</dcterms:modified>
</cp:coreProperties>
</file>