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Se pou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annik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kanpe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68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Que Dieu se montre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de Bèze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M. </a:t>
            </a:r>
            <a:r>
              <a:rPr lang="fr-FR" sz="1200" dirty="0" err="1">
                <a:solidFill>
                  <a:srgbClr val="B2B2B2"/>
                </a:solidFill>
              </a:rPr>
              <a:t>Greiter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Bondye annik kanpe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nan yon moman n ap gade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lennmi n yo bay plas la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Advèsè yo ki t ap aji,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tout direksyon, y ap kouri,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 kraze rak, Bondye la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N ap wè tout bann nan disparèt,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sa ki te cho ap vin frèt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Bondye ap mache ak nou.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mechan nan  prezans Bondye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Tankou lasi devan dife,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Yo san fòs, yo san sekou.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Fè kè nou kontan devan Li,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tout òfelen L se apui,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se tout bagay pou yo;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tout vèv yo Li se rekou,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tande pèp Li a chak jou,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E Li reponn priyè yo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Bondye puisan, nan bonte Li,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bay pitit Li bèl lavi,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ba l lapè ak richès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prizonye Li koupe fè,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bon moun ki nan linivè,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wè lè yo nan detrès.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Bondye sila k fè rèd ak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Byen ba y ap vini nan pye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kontanple jan Ou gran.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Louwanj pou Ou, o Majeste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reponn nou lè nou priye,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ba n viktwa pou toutan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Letènèl se anbasad nou,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Li nou toujou jwenn sekou,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Nou toujou jwenn delivrans.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Non li se Yawe, non sa fò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devan nou nou wè lanmò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Li ki sèl esperans.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An n rasanble pou n bat bravo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Bondye ki ret nan syèl yo,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Li ki kreye tout bagay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Vwa Li puisan, lè Li pale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pèp ak wa yo pran tranble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Devan vwa sa yo se pay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Toujou obeyi Letènèl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E rekonèt nan Izrayèl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Bondye tabli tout glwa Li,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Tankou nou wè nan kout zeklè,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mitan loraj ak tonnè,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Puisans Li ki p ap fini.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181 - </a:t>
            </a:r>
            <a:r>
              <a:rPr lang="fr-FR" b="1" dirty="0">
                <a:solidFill>
                  <a:schemeClr val="accent2"/>
                </a:solidFill>
              </a:rPr>
              <a:t>Se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annik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kanpe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434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827</cp:revision>
  <dcterms:created xsi:type="dcterms:W3CDTF">2009-05-04T14:08:13Z</dcterms:created>
  <dcterms:modified xsi:type="dcterms:W3CDTF">2018-12-05T13:14:39Z</dcterms:modified>
</cp:coreProperties>
</file>