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Jewova, nan pye W m ap kriye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61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N°180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Jéhova</a:t>
            </a:r>
            <a:r>
              <a:rPr lang="fr-FR" sz="1200" dirty="0">
                <a:solidFill>
                  <a:srgbClr val="B2B2B2"/>
                </a:solidFill>
              </a:rPr>
              <a:t>, vers toi je crie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 – </a:t>
            </a:r>
            <a:r>
              <a:rPr lang="fr-FR" sz="1200" dirty="0" err="1">
                <a:solidFill>
                  <a:srgbClr val="B2B2B2"/>
                </a:solidFill>
              </a:rPr>
              <a:t>Estwòf</a:t>
            </a:r>
            <a:r>
              <a:rPr lang="fr-FR" sz="1200" dirty="0">
                <a:solidFill>
                  <a:srgbClr val="B2B2B2"/>
                </a:solidFill>
              </a:rPr>
              <a:t> 3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William Owen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Jewova, nan pye W m ap kriye;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Gide mwen, mwen nan dezè.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bouke, mwen dekouraje,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lespwa m se Ou Senyè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i="1" dirty="0">
                <a:solidFill>
                  <a:srgbClr val="00B0F0"/>
                </a:solidFill>
              </a:rPr>
              <a:t>(Ou se Manje) </a:t>
            </a:r>
            <a:r>
              <a:rPr lang="it-IT" sz="4000" dirty="0">
                <a:solidFill>
                  <a:srgbClr val="F7E7EF"/>
                </a:solidFill>
              </a:rPr>
              <a:t>Ou se Manje, 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(Ou se Manje) </a:t>
            </a:r>
            <a:r>
              <a:rPr lang="it-IT" sz="4000" dirty="0">
                <a:solidFill>
                  <a:srgbClr val="F7E7EF"/>
                </a:solidFill>
              </a:rPr>
              <a:t>Ou se Manje, 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(Ou se Manje) </a:t>
            </a:r>
            <a:r>
              <a:rPr lang="it-IT" sz="4000" dirty="0">
                <a:solidFill>
                  <a:srgbClr val="F7E7EF"/>
                </a:solidFill>
              </a:rPr>
              <a:t>Ou se Manje,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Sou Ou mwen konte Senyè.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Sou Ou mwen konte Senyè.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se nyaj ak dife ! Ou sen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Ou se dlo k bay lavi 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Mwen vle suiv Ou sou tout wout mwen.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Se pou prezans Ou Papa</a:t>
            </a:r>
            <a:r>
              <a:rPr lang="it-IT" sz="4000" dirty="0" smtClean="0">
                <a:solidFill>
                  <a:srgbClr val="F7E7EF"/>
                </a:solidFill>
              </a:rPr>
              <a:t>,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i="1" dirty="0">
                <a:solidFill>
                  <a:srgbClr val="00B0F0"/>
                </a:solidFill>
              </a:rPr>
              <a:t>(Delivre mwen)</a:t>
            </a:r>
            <a:r>
              <a:rPr lang="it-IT" sz="4000" dirty="0">
                <a:solidFill>
                  <a:srgbClr val="F7E7EF"/>
                </a:solidFill>
              </a:rPr>
              <a:t> Delivre mwen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(Delivre mwen) </a:t>
            </a:r>
            <a:r>
              <a:rPr lang="it-IT" sz="4000" dirty="0">
                <a:solidFill>
                  <a:srgbClr val="F7E7EF"/>
                </a:solidFill>
              </a:rPr>
              <a:t>Delivre mwen !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(Delivre mwen) </a:t>
            </a:r>
            <a:r>
              <a:rPr lang="it-IT" sz="4000" dirty="0">
                <a:solidFill>
                  <a:srgbClr val="F7E7EF"/>
                </a:solidFill>
              </a:rPr>
              <a:t>Delivre mwen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Toujou ak mwen sou tè sa.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Toujou ak mwen sou tè sa.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flèv lanmò vin neye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Lè mwen va pèdi kò sa,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Twonpèt la va reveye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mwen monte nan syèl la </a:t>
            </a:r>
            <a:r>
              <a:rPr lang="it-IT" sz="4000" dirty="0" smtClean="0">
                <a:solidFill>
                  <a:srgbClr val="F7E7EF"/>
                </a:solidFill>
              </a:rPr>
              <a:t>;</a:t>
            </a:r>
            <a:endParaRPr lang="it-IT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i="1" dirty="0">
                <a:solidFill>
                  <a:srgbClr val="00B0F0"/>
                </a:solidFill>
              </a:rPr>
              <a:t>(M a kriye : Glwa !) </a:t>
            </a:r>
            <a:r>
              <a:rPr lang="it-IT" sz="4000" dirty="0">
                <a:solidFill>
                  <a:srgbClr val="F7E7EF"/>
                </a:solidFill>
              </a:rPr>
              <a:t>M a kriye : Glwa ! 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(M a kriye : Glwa !) </a:t>
            </a:r>
            <a:r>
              <a:rPr lang="it-IT" sz="4000" dirty="0">
                <a:solidFill>
                  <a:srgbClr val="F7E7EF"/>
                </a:solidFill>
              </a:rPr>
              <a:t>M a kriye : Glwa ! </a:t>
            </a:r>
          </a:p>
          <a:p>
            <a:pPr algn="ctr"/>
            <a:r>
              <a:rPr lang="it-IT" sz="4000" i="1" dirty="0">
                <a:solidFill>
                  <a:srgbClr val="00B0F0"/>
                </a:solidFill>
              </a:rPr>
              <a:t>(M a kriye : Glwa !) </a:t>
            </a:r>
            <a:r>
              <a:rPr lang="it-IT" sz="4000" dirty="0">
                <a:solidFill>
                  <a:srgbClr val="F7E7EF"/>
                </a:solidFill>
              </a:rPr>
              <a:t>M a kriye : Glwa !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Ou, pou toutan, Ou sen !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</a:rPr>
              <a:t>Pou Ou, pou toutan, Ou sen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180 - </a:t>
            </a:r>
            <a:r>
              <a:rPr lang="en-US" b="1" dirty="0" err="1">
                <a:solidFill>
                  <a:schemeClr val="accent2"/>
                </a:solidFill>
              </a:rPr>
              <a:t>Jewova</a:t>
            </a:r>
            <a:r>
              <a:rPr lang="en-US" b="1" dirty="0">
                <a:solidFill>
                  <a:schemeClr val="accent2"/>
                </a:solidFill>
              </a:rPr>
              <a:t>, nan </a:t>
            </a:r>
            <a:r>
              <a:rPr lang="en-US" b="1" dirty="0" err="1">
                <a:solidFill>
                  <a:schemeClr val="accent2"/>
                </a:solidFill>
              </a:rPr>
              <a:t>pye</a:t>
            </a:r>
            <a:r>
              <a:rPr lang="en-US" b="1" dirty="0">
                <a:solidFill>
                  <a:schemeClr val="accent2"/>
                </a:solidFill>
              </a:rPr>
              <a:t> W m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kriye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341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823</cp:revision>
  <dcterms:created xsi:type="dcterms:W3CDTF">2009-05-04T14:08:13Z</dcterms:created>
  <dcterms:modified xsi:type="dcterms:W3CDTF">2018-12-06T01:17:04Z</dcterms:modified>
</cp:coreProperties>
</file>