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Tankou sèf ki swaf ap rele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Sòm 42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N°179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Comme un cerf altéré brame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Théodore de Bèze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Louis Bourgeois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179 - </a:t>
            </a:r>
            <a:r>
              <a:rPr lang="en-US" b="1" dirty="0" err="1">
                <a:solidFill>
                  <a:schemeClr val="accent2"/>
                </a:solidFill>
              </a:rPr>
              <a:t>Tankou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sèf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swaf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Tankou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sèf ki swaf ap rele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li jwenn yon ti gout dlo,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Konsa nanm mwen ap soupire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li bwè nan sous Ou yo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Li swaf Ou Bondye vivan,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l ap kriye tanzantan :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“Bondye ! Bondye ! Men, jis kilè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 a va wè figi Ou Senyè.”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179 - </a:t>
            </a:r>
            <a:r>
              <a:rPr lang="en-US" b="1" dirty="0" err="1">
                <a:solidFill>
                  <a:schemeClr val="accent2"/>
                </a:solidFill>
              </a:rPr>
              <a:t>Tankou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sèf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swaf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Sèl manje mwen se dlo je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nanm mwen pa gen lajwa.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E lè lòt moun tande rèl mwen,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Yo di m : “Kote Bondye w la ?”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O, Jewova mwen regrèt,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regrèt tout moman nèt,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lè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m te konn al lakay Ou... !</a:t>
            </a:r>
          </a:p>
          <a:p>
            <a:pPr algn="ctr"/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Lè ak sen yo m t ap chante </a:t>
            </a:r>
            <a:r>
              <a:rPr lang="it-IT" sz="4000" dirty="0">
                <a:solidFill>
                  <a:srgbClr val="F7E7EF"/>
                </a:solidFill>
                <a:latin typeface="+mj-lt"/>
              </a:rPr>
              <a:t>Ou.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179 - </a:t>
            </a:r>
            <a:r>
              <a:rPr lang="en-US" b="1" dirty="0" err="1">
                <a:solidFill>
                  <a:schemeClr val="accent2"/>
                </a:solidFill>
              </a:rPr>
              <a:t>Tankou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sèf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swaf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Men, ki bagay m ap di konsa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Doulè a twò rèd pou mwen.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Men, m ap ret kwè nan Bondye sa,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 a va louwe L ak bouch mwen.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O, Li va sèlman gade m,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Tout toumant yo ap kite m.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Kounye a mwen nan gwo soufrans,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Men, m konnen L ap pot 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delivrans.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179 - </a:t>
            </a:r>
            <a:r>
              <a:rPr lang="en-US" b="1" dirty="0" err="1">
                <a:solidFill>
                  <a:schemeClr val="accent2"/>
                </a:solidFill>
              </a:rPr>
              <a:t>Tankou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sèf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swaf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Bondye kont mwen Ou an kòlè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Sou zantray mwen Ou pase.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Men, nan gras Ou, mwen rete kwè,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Loraj la fini gwonde.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W ap kondui mwen lajounen 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Lannwit se moman pa mwen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mwen louwe Majeste Ou !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Mwen p ap pè lè m ap rele Ou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179 - </a:t>
            </a:r>
            <a:r>
              <a:rPr lang="en-US" b="1" dirty="0" err="1">
                <a:solidFill>
                  <a:schemeClr val="accent2"/>
                </a:solidFill>
              </a:rPr>
              <a:t>Tankou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sèf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swaf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Nanm mwen sa k fè ou tris konsa ?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Gade figi w fin ale,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Kwè Bondye m ap adore a;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Li nou va selebre.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Sonje jan Li gen bon kè,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Pou ou Li se Redanmtè.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Nan nenpòt traka mwen ta ye, 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Li menm m ap toujou rele</a:t>
            </a:r>
            <a:r>
              <a:rPr lang="it-IT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179 - </a:t>
            </a:r>
            <a:r>
              <a:rPr lang="en-US" b="1" dirty="0" err="1">
                <a:solidFill>
                  <a:schemeClr val="accent2"/>
                </a:solidFill>
              </a:rPr>
              <a:t>Tankou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sèf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swaf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rele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392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819</cp:revision>
  <dcterms:created xsi:type="dcterms:W3CDTF">2009-05-04T14:08:13Z</dcterms:created>
  <dcterms:modified xsi:type="dcterms:W3CDTF">2018-12-05T12:57:20Z</dcterms:modified>
</cp:coreProperties>
</file>