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Mwen va beni Bondye pandan lavi m sou tè sa 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Sòm 34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Oui, je bénirai Dieu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Drapre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178 - </a:t>
            </a:r>
            <a:r>
              <a:rPr lang="it-IT" b="1" dirty="0">
                <a:solidFill>
                  <a:schemeClr val="accent2"/>
                </a:solidFill>
              </a:rPr>
              <a:t>Mwen va beni Bondye pandan lavi m sou tè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va beni Bondye pandan lavi m sou tè sa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 va tande chan mwen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ak kè kontan nanm mwen va chante Senyè a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fè nanm mwen byen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fè nanm mwen byen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178 - </a:t>
            </a:r>
            <a:r>
              <a:rPr lang="it-IT" b="1" dirty="0">
                <a:solidFill>
                  <a:schemeClr val="accent2"/>
                </a:solidFill>
              </a:rPr>
              <a:t>Mwen va beni Bondye pandan lavi m sou tè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Fidèl an nou louwe, se pou nou tout egzalte,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Non Bondye, sèl Sovè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pitit Li kriye, puisans Li Li deplwaye,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Li ba yo lapè. 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Li ba yo lapè. 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178 - </a:t>
            </a:r>
            <a:r>
              <a:rPr lang="it-IT" b="1" dirty="0">
                <a:solidFill>
                  <a:schemeClr val="accent2"/>
                </a:solidFill>
              </a:rPr>
              <a:t>Mwen va beni Bondye pandan lavi m sou tè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Zanj Letènèl kanpe, e se ak anpil puisans,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Kot tout pitit Bondye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toujou soutni yo, pou yo li se delivrans,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yo nan gwo danje.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Lè yo nan gwo danje.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178 - </a:t>
            </a:r>
            <a:r>
              <a:rPr lang="it-IT" b="1" dirty="0">
                <a:solidFill>
                  <a:schemeClr val="accent2"/>
                </a:solidFill>
              </a:rPr>
              <a:t>Mwen va beni Bondye pandan lavi m sou tè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Vini, vini goute, vin goute lanmou Bondye,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gen anpil bonte.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moun ki al kote L, lè yo [n]an difikilte,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 toujou banbile.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 toujou banbile.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178 - </a:t>
            </a:r>
            <a:r>
              <a:rPr lang="it-IT" b="1" dirty="0">
                <a:solidFill>
                  <a:schemeClr val="accent2"/>
                </a:solidFill>
              </a:rPr>
              <a:t>Mwen va beni Bondye pandan lavi m sou tè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Sen L yo Li pwoteje, Li toujou rachte nanm yo ;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veye zo sen yo ;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Sila ki kwè nan Li, ki leve non Li byen wo,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Pral viv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yon bèl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repo.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Pral </a:t>
            </a:r>
            <a:r>
              <a:rPr lang="it-IT" sz="4000">
                <a:solidFill>
                  <a:srgbClr val="F7E7EF"/>
                </a:solidFill>
                <a:latin typeface="+mj-lt"/>
              </a:rPr>
              <a:t>viv </a:t>
            </a:r>
            <a:r>
              <a:rPr lang="it-IT" sz="4000" smtClean="0">
                <a:solidFill>
                  <a:srgbClr val="F7E7EF"/>
                </a:solidFill>
                <a:latin typeface="+mj-lt"/>
              </a:rPr>
              <a:t>yon bèl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repo.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178 - </a:t>
            </a:r>
            <a:r>
              <a:rPr lang="it-IT" b="1" dirty="0">
                <a:solidFill>
                  <a:schemeClr val="accent2"/>
                </a:solidFill>
              </a:rPr>
              <a:t>Mwen va beni Bondye pandan lavi m sou tè sa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318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816</cp:revision>
  <dcterms:created xsi:type="dcterms:W3CDTF">2009-05-04T14:08:13Z</dcterms:created>
  <dcterms:modified xsi:type="dcterms:W3CDTF">2018-12-05T12:40:05Z</dcterms:modified>
</cp:coreProperties>
</file>