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nb-NO" sz="4400" b="1" dirty="0">
                <a:solidFill>
                  <a:srgbClr val="F7E7EF"/>
                </a:solidFill>
              </a:rPr>
              <a:t>Pou mwen Kris se azil </a:t>
            </a:r>
          </a:p>
          <a:p>
            <a:r>
              <a:rPr lang="nb-NO" sz="4400" i="1" dirty="0">
                <a:solidFill>
                  <a:srgbClr val="F7E7EF"/>
                </a:solidFill>
              </a:rPr>
              <a:t>Sòm 27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N°177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Christ est mon rocher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Otè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enkoni</a:t>
            </a:r>
            <a:r>
              <a:rPr lang="fr-FR" sz="1200" dirty="0">
                <a:solidFill>
                  <a:srgbClr val="B2B2B2"/>
                </a:solidFill>
              </a:rPr>
              <a:t> / </a:t>
            </a:r>
            <a:r>
              <a:rPr lang="fr-FR" sz="1200" dirty="0" err="1">
                <a:solidFill>
                  <a:srgbClr val="B2B2B2"/>
                </a:solidFill>
              </a:rPr>
              <a:t>Sòm</a:t>
            </a:r>
            <a:r>
              <a:rPr lang="fr-FR" sz="1200" dirty="0">
                <a:solidFill>
                  <a:srgbClr val="B2B2B2"/>
                </a:solidFill>
              </a:rPr>
              <a:t> 27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George Frederick </a:t>
            </a:r>
            <a:r>
              <a:rPr lang="fr-FR" sz="1200" dirty="0" err="1">
                <a:solidFill>
                  <a:srgbClr val="B2B2B2"/>
                </a:solidFill>
              </a:rPr>
              <a:t>Root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177 -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Kris se </a:t>
            </a:r>
            <a:r>
              <a:rPr lang="en-US" b="1" dirty="0" err="1">
                <a:solidFill>
                  <a:schemeClr val="accent2"/>
                </a:solidFill>
              </a:rPr>
              <a:t>azil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Pou mwen Kris se azil, se limyè ak Sovè,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Anyen m pa pè.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se refij mwen, pou nanm mwen L se Redanmtè !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Kisa ki kapab fè m pè ?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177 -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Kris se </a:t>
            </a:r>
            <a:r>
              <a:rPr lang="en-US" b="1" dirty="0" err="1">
                <a:solidFill>
                  <a:schemeClr val="accent2"/>
                </a:solidFill>
              </a:rPr>
              <a:t>azil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Menmsi kannòt mwen ta vle fè nofraj</a:t>
            </a:r>
          </a:p>
          <a:p>
            <a:pPr algn="ctr"/>
            <a:r>
              <a:rPr lang="it-IT" sz="4000" i="1" dirty="0">
                <a:solidFill>
                  <a:srgbClr val="00B0F0"/>
                </a:solidFill>
                <a:latin typeface="+mj-lt"/>
              </a:rPr>
              <a:t>(Menmsi kannòt mwen ta vle fè nofraj)</a:t>
            </a:r>
          </a:p>
          <a:p>
            <a:pPr algn="ctr"/>
            <a:r>
              <a:rPr lang="it-IT" sz="4000" i="1" dirty="0">
                <a:solidFill>
                  <a:srgbClr val="00B0F0"/>
                </a:solidFill>
                <a:latin typeface="+mj-lt"/>
              </a:rPr>
              <a:t>(Menmsi kannòt mwen ta vle fè nofraj),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E, si ta gen gwo loraj,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Si kè mwen ta twouble…</a:t>
            </a:r>
          </a:p>
          <a:p>
            <a:pPr algn="ctr"/>
            <a:r>
              <a:rPr lang="it-IT" sz="4000" i="1" dirty="0">
                <a:solidFill>
                  <a:srgbClr val="00B0F0"/>
                </a:solidFill>
                <a:latin typeface="+mj-lt"/>
              </a:rPr>
              <a:t>(Si kè mwen ta twouble…)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177 -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Kris se </a:t>
            </a:r>
            <a:r>
              <a:rPr lang="en-US" b="1" dirty="0" err="1">
                <a:solidFill>
                  <a:schemeClr val="accent2"/>
                </a:solidFill>
              </a:rPr>
              <a:t>azil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7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Si l menm rive doute, egare,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Bondye toujou retounen ban m kouraj…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Gade mwen konsole </a:t>
            </a:r>
          </a:p>
          <a:p>
            <a:pPr algn="ctr"/>
            <a:r>
              <a:rPr lang="it-IT" sz="4000" i="1" dirty="0">
                <a:solidFill>
                  <a:srgbClr val="00B0F0"/>
                </a:solidFill>
                <a:latin typeface="+mj-lt"/>
              </a:rPr>
              <a:t>(Gade mwen konsole )</a:t>
            </a:r>
            <a:r>
              <a:rPr lang="it-IT" sz="4000" dirty="0">
                <a:solidFill>
                  <a:srgbClr val="F7E7EF"/>
                </a:solidFill>
                <a:latin typeface="+mj-lt"/>
              </a:rPr>
              <a:t>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177 -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Kris se </a:t>
            </a:r>
            <a:r>
              <a:rPr lang="en-US" b="1" dirty="0" err="1">
                <a:solidFill>
                  <a:schemeClr val="accent2"/>
                </a:solidFill>
              </a:rPr>
              <a:t>azil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1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Nanm mwen ret kwè nan Letènèl !</a:t>
            </a:r>
          </a:p>
          <a:p>
            <a:pPr algn="ctr"/>
            <a:r>
              <a:rPr lang="it-IT" sz="4000" i="1" dirty="0">
                <a:solidFill>
                  <a:srgbClr val="00B0F0"/>
                </a:solidFill>
                <a:latin typeface="+mj-lt"/>
              </a:rPr>
              <a:t>(Nanm mwen ret kwè nan Letènèl !),</a:t>
            </a:r>
          </a:p>
          <a:p>
            <a:pPr algn="ctr"/>
            <a:r>
              <a:rPr lang="it-IT" sz="4000" i="1" dirty="0">
                <a:solidFill>
                  <a:srgbClr val="00B0F0"/>
                </a:solidFill>
                <a:latin typeface="+mj-lt"/>
              </a:rPr>
              <a:t>(Nanm mwen ret kwè nan Letènèl !)</a:t>
            </a:r>
            <a:r>
              <a:rPr lang="it-IT" sz="4000" dirty="0">
                <a:solidFill>
                  <a:srgbClr val="F7E7EF"/>
                </a:solidFill>
                <a:latin typeface="+mj-lt"/>
              </a:rPr>
              <a:t>,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177 -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Kris se </a:t>
            </a:r>
            <a:r>
              <a:rPr lang="en-US" b="1" dirty="0" err="1">
                <a:solidFill>
                  <a:schemeClr val="accent2"/>
                </a:solidFill>
              </a:rPr>
              <a:t>azil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73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Chante pou Bondye ki nan syèl !</a:t>
            </a:r>
          </a:p>
          <a:p>
            <a:pPr algn="ctr"/>
            <a:r>
              <a:rPr lang="it-IT" sz="4000" i="1" dirty="0">
                <a:solidFill>
                  <a:srgbClr val="00B0F0"/>
                </a:solidFill>
                <a:latin typeface="+mj-lt"/>
              </a:rPr>
              <a:t>(Chante pou Bondye ki nan syèl !)</a:t>
            </a:r>
          </a:p>
          <a:p>
            <a:pPr algn="ctr"/>
            <a:r>
              <a:rPr lang="it-IT" sz="4000" i="1" dirty="0">
                <a:solidFill>
                  <a:srgbClr val="00B0F0"/>
                </a:solidFill>
                <a:latin typeface="+mj-lt"/>
              </a:rPr>
              <a:t>(Chante pou Bondye ki nan syèl !)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177 -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Kris se </a:t>
            </a:r>
            <a:r>
              <a:rPr lang="en-US" b="1" dirty="0" err="1">
                <a:solidFill>
                  <a:schemeClr val="accent2"/>
                </a:solidFill>
              </a:rPr>
              <a:t>azil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60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Nanm mwen ret kwè nan Letènèl !</a:t>
            </a:r>
          </a:p>
          <a:p>
            <a:pPr algn="ctr"/>
            <a:r>
              <a:rPr lang="it-IT" sz="4000" i="1" dirty="0">
                <a:solidFill>
                  <a:srgbClr val="00B0F0"/>
                </a:solidFill>
                <a:latin typeface="+mj-lt"/>
              </a:rPr>
              <a:t>(Nanm mwen ret kwè nan Letènèl !),</a:t>
            </a:r>
          </a:p>
          <a:p>
            <a:pPr algn="ctr"/>
            <a:r>
              <a:rPr lang="it-IT" sz="4000" i="1" dirty="0">
                <a:solidFill>
                  <a:srgbClr val="00B0F0"/>
                </a:solidFill>
                <a:latin typeface="+mj-lt"/>
              </a:rPr>
              <a:t>(Nanm mwen ret kwè nan Letènèl !)</a:t>
            </a:r>
            <a:r>
              <a:rPr lang="it-IT" sz="4000" dirty="0">
                <a:solidFill>
                  <a:srgbClr val="F7E7EF"/>
                </a:solidFill>
                <a:latin typeface="+mj-lt"/>
              </a:rPr>
              <a:t>,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177 -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Kris se </a:t>
            </a:r>
            <a:r>
              <a:rPr lang="en-US" b="1" dirty="0" err="1">
                <a:solidFill>
                  <a:schemeClr val="accent2"/>
                </a:solidFill>
              </a:rPr>
              <a:t>azil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09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Chante pou Bondye ki nan syèl !</a:t>
            </a:r>
          </a:p>
          <a:p>
            <a:pPr algn="ctr"/>
            <a:r>
              <a:rPr lang="it-IT" sz="4000" i="1" dirty="0">
                <a:solidFill>
                  <a:srgbClr val="00B0F0"/>
                </a:solidFill>
                <a:latin typeface="+mj-lt"/>
              </a:rPr>
              <a:t>(Chante pou Bondye ki nan syèl !)</a:t>
            </a:r>
          </a:p>
          <a:p>
            <a:pPr algn="ctr"/>
            <a:r>
              <a:rPr lang="it-IT" sz="4000" i="1" dirty="0">
                <a:solidFill>
                  <a:srgbClr val="00B0F0"/>
                </a:solidFill>
                <a:latin typeface="+mj-lt"/>
              </a:rPr>
              <a:t>(Chante pou Bondye ki nan syèl !)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177 -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Kris se </a:t>
            </a:r>
            <a:r>
              <a:rPr lang="en-US" b="1" dirty="0" err="1">
                <a:solidFill>
                  <a:schemeClr val="accent2"/>
                </a:solidFill>
              </a:rPr>
              <a:t>azil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87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Nanm mwen ret kwè nan Letènèl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Amèn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177 -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Kris se </a:t>
            </a:r>
            <a:r>
              <a:rPr lang="en-US" b="1" dirty="0" err="1">
                <a:solidFill>
                  <a:schemeClr val="accent2"/>
                </a:solidFill>
              </a:rPr>
              <a:t>azil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68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2191</TotalTime>
  <Words>308</Words>
  <Application>Microsoft Office PowerPoint</Application>
  <PresentationFormat>On-screen Show (4:3)</PresentationFormat>
  <Paragraphs>52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813</cp:revision>
  <dcterms:created xsi:type="dcterms:W3CDTF">2009-05-04T14:08:13Z</dcterms:created>
  <dcterms:modified xsi:type="dcterms:W3CDTF">2018-12-06T01:14:09Z</dcterms:modified>
</cp:coreProperties>
</file>