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04" r:id="rId2"/>
    <p:sldId id="306" r:id="rId3"/>
    <p:sldId id="309" r:id="rId4"/>
    <p:sldId id="307" r:id="rId5"/>
    <p:sldId id="310" r:id="rId6"/>
    <p:sldId id="311" r:id="rId7"/>
    <p:sldId id="308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it-IT" sz="4400" b="1" dirty="0">
                <a:solidFill>
                  <a:srgbClr val="F7E7EF"/>
                </a:solidFill>
              </a:rPr>
              <a:t>Li te pale, Bondye sa…</a:t>
            </a:r>
          </a:p>
          <a:p>
            <a:r>
              <a:rPr lang="it-IT" sz="4400" i="1" dirty="0">
                <a:solidFill>
                  <a:srgbClr val="F7E7EF"/>
                </a:solidFill>
              </a:rPr>
              <a:t>Jan 1.1-4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N°176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Il a parlé…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Louis Durand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Recueil de F. L. </a:t>
            </a:r>
            <a:r>
              <a:rPr lang="fr-FR" sz="1200" dirty="0" err="1">
                <a:solidFill>
                  <a:srgbClr val="B2B2B2"/>
                </a:solidFill>
              </a:rPr>
              <a:t>Gehricke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176 - </a:t>
            </a:r>
            <a:r>
              <a:rPr lang="it-IT" b="1" dirty="0">
                <a:solidFill>
                  <a:schemeClr val="accent2"/>
                </a:solidFill>
              </a:rPr>
              <a:t>Li te pale, Bondye sa…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Li te pale, Bondye sa m ap louwe a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Limyè solèy pran klere menm kote a,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Pèsonn pa kapab pran plas Bondye</a:t>
            </a:r>
            <a:r>
              <a:rPr lang="it-IT" sz="4000" dirty="0" smtClean="0">
                <a:solidFill>
                  <a:srgbClr val="F7E7EF"/>
                </a:solidFill>
                <a:latin typeface="+mj-lt"/>
              </a:rPr>
              <a:t>.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176 - </a:t>
            </a:r>
            <a:r>
              <a:rPr lang="it-IT" b="1" dirty="0">
                <a:solidFill>
                  <a:schemeClr val="accent2"/>
                </a:solidFill>
              </a:rPr>
              <a:t>Li te pale, Bondye sa…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 smtClean="0">
                <a:solidFill>
                  <a:srgbClr val="F7E7EF"/>
                </a:solidFill>
                <a:latin typeface="+mj-lt"/>
              </a:rPr>
              <a:t>W </a:t>
            </a:r>
            <a:r>
              <a:rPr lang="it-IT" sz="4000" dirty="0">
                <a:solidFill>
                  <a:srgbClr val="F7E7EF"/>
                </a:solidFill>
                <a:latin typeface="+mj-lt"/>
              </a:rPr>
              <a:t>ap toujou gouvène,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W ap toujou gouvène,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Non Ou yo va chante tout kote !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176 - </a:t>
            </a:r>
            <a:r>
              <a:rPr lang="it-IT" b="1" dirty="0">
                <a:solidFill>
                  <a:schemeClr val="accent2"/>
                </a:solidFill>
              </a:rPr>
              <a:t>Li te pale, Bondye sa…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55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Nan fon lannwit m ap gade yon gwo lame,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Se nan syèl la vwa Ou te mete l kanpe ;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Kè mwen kriye : Gran Wa </a:t>
            </a:r>
            <a:r>
              <a:rPr lang="it-IT" sz="4000" dirty="0" smtClean="0">
                <a:solidFill>
                  <a:srgbClr val="F7E7EF"/>
                </a:solidFill>
                <a:latin typeface="+mj-lt"/>
              </a:rPr>
              <a:t>lanmou,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176 - </a:t>
            </a:r>
            <a:r>
              <a:rPr lang="it-IT" b="1" dirty="0">
                <a:solidFill>
                  <a:schemeClr val="accent2"/>
                </a:solidFill>
              </a:rPr>
              <a:t>Li te pale, Bondye sa…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66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 smtClean="0">
                <a:solidFill>
                  <a:srgbClr val="F7E7EF"/>
                </a:solidFill>
                <a:latin typeface="+mj-lt"/>
              </a:rPr>
              <a:t>Kisa </a:t>
            </a:r>
            <a:r>
              <a:rPr lang="it-IT" sz="4000" dirty="0">
                <a:solidFill>
                  <a:srgbClr val="F7E7EF"/>
                </a:solidFill>
                <a:latin typeface="+mj-lt"/>
              </a:rPr>
              <a:t>m ye devan Ou,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Kisa m ye devan Ou,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Pou mwen toujou nan tout pwojè Ou ?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176 - </a:t>
            </a:r>
            <a:r>
              <a:rPr lang="it-IT" b="1" dirty="0">
                <a:solidFill>
                  <a:schemeClr val="accent2"/>
                </a:solidFill>
              </a:rPr>
              <a:t>Li te pale, Bondye sa…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8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Nou te pale tankou pitit ak papa,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Ou te chache m lè m t ap mache nan fènwa.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E lanmou Ou te sove nanm </a:t>
            </a:r>
            <a:r>
              <a:rPr lang="it-IT" sz="4000" dirty="0" smtClean="0">
                <a:solidFill>
                  <a:srgbClr val="F7E7EF"/>
                </a:solidFill>
                <a:latin typeface="+mj-lt"/>
              </a:rPr>
              <a:t>mwen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176 - </a:t>
            </a:r>
            <a:r>
              <a:rPr lang="it-IT" b="1" dirty="0">
                <a:solidFill>
                  <a:schemeClr val="accent2"/>
                </a:solidFill>
              </a:rPr>
              <a:t>Li te pale, Bondye sa…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01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 smtClean="0">
                <a:solidFill>
                  <a:srgbClr val="F7E7EF"/>
                </a:solidFill>
                <a:latin typeface="+mj-lt"/>
              </a:rPr>
              <a:t>Mwen </a:t>
            </a:r>
            <a:r>
              <a:rPr lang="it-IT" sz="4000" dirty="0">
                <a:solidFill>
                  <a:srgbClr val="F7E7EF"/>
                </a:solidFill>
                <a:latin typeface="+mj-lt"/>
              </a:rPr>
              <a:t>louwe W Bondye mwen,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Mwen louwe W Bondye mwen,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Kè mwen beni konpasyon W pou mwen !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176 - </a:t>
            </a:r>
            <a:r>
              <a:rPr lang="it-IT" b="1" dirty="0">
                <a:solidFill>
                  <a:schemeClr val="accent2"/>
                </a:solidFill>
              </a:rPr>
              <a:t>Li te pale, Bondye sa…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31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2179</TotalTime>
  <Words>250</Words>
  <Application>Microsoft Office PowerPoint</Application>
  <PresentationFormat>On-screen Show (4:3)</PresentationFormat>
  <Paragraphs>41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811</cp:revision>
  <dcterms:created xsi:type="dcterms:W3CDTF">2009-05-04T14:08:13Z</dcterms:created>
  <dcterms:modified xsi:type="dcterms:W3CDTF">2018-12-05T12:17:36Z</dcterms:modified>
</cp:coreProperties>
</file>