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Pou n gen viktwa…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Ebre 4.12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N°175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Pour triompher dans les combats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Eugène </a:t>
            </a:r>
            <a:r>
              <a:rPr lang="fr-FR" sz="1200" dirty="0" err="1">
                <a:solidFill>
                  <a:srgbClr val="B2B2B2"/>
                </a:solidFill>
              </a:rPr>
              <a:t>Bersier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S. Hofer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175 -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n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n gen viktwa nan tout konba,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 sèl fòs nou gen sou tè sa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kisa nou genyen kòm limyè,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 ap gide nou, k ap fè nou wè klè,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Lè n ap mache nan gwo fènwa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sèlman Pawòl Senyè a.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175 -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n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 epe ki file de bò,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 kapab menm touye lanmò,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ki kapab blese pou Bondye,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Toutfwa, li geri, li konsole,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Lè li antre anndan kè a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sèlman Pawòl Senyè a.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175 -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n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 souf sa ki vyolan konsa,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 van sa ki sot nan syèl la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tankou yon loraj li gwonde,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Lè li pale pechè a tranble,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Devan Li tout moun chapo ba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sèlman Pawòl Senyè a.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175 -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n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 chan sa, li bèl, li byen dou,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 ap sot nan syèl la vin jwenn nou,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pale sou gras ak sou padon,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pot esperans ak gerizon,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konsole nou sou tè sa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sèlman Pawòl Senyè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175 -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n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Pawòl Bondye, rete nan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Klere, ranfòse lafwa mwen…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tout konba m tounen defans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tout danje w ap delivrans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Granmesi ou m a gen viktwa !</a:t>
            </a:r>
          </a:p>
          <a:p>
            <a:pPr algn="ctr"/>
            <a:r>
              <a:rPr lang="it-IT" sz="4000">
                <a:solidFill>
                  <a:srgbClr val="F7E7EF"/>
                </a:solidFill>
                <a:latin typeface="+mj-lt"/>
              </a:rPr>
              <a:t>O Pawòl sakre Senyè a.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175 -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n gen </a:t>
            </a:r>
            <a:r>
              <a:rPr lang="en-US" b="1" dirty="0" err="1">
                <a:solidFill>
                  <a:schemeClr val="accent2"/>
                </a:solidFill>
              </a:rPr>
              <a:t>viktwa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311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808</cp:revision>
  <dcterms:created xsi:type="dcterms:W3CDTF">2009-05-04T14:08:13Z</dcterms:created>
  <dcterms:modified xsi:type="dcterms:W3CDTF">2018-12-05T12:11:21Z</dcterms:modified>
</cp:coreProperties>
</file>