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304" r:id="rId2"/>
    <p:sldId id="306" r:id="rId3"/>
    <p:sldId id="307" r:id="rId4"/>
    <p:sldId id="308" r:id="rId5"/>
    <p:sldId id="309" r:id="rId6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pt-BR" sz="4400" b="1" dirty="0">
                <a:solidFill>
                  <a:srgbClr val="F7E7EF"/>
                </a:solidFill>
              </a:rPr>
              <a:t>Ala joug Ou a byen fasil !</a:t>
            </a:r>
          </a:p>
          <a:p>
            <a:r>
              <a:rPr lang="pt-BR" sz="4400" i="1" dirty="0">
                <a:solidFill>
                  <a:srgbClr val="F7E7EF"/>
                </a:solidFill>
              </a:rPr>
              <a:t>Matye 11.29, 30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N°174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Oh ! que ton joug est facile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Mad</a:t>
            </a:r>
            <a:r>
              <a:rPr lang="fr-FR" sz="1200" dirty="0">
                <a:solidFill>
                  <a:srgbClr val="B2B2B2"/>
                </a:solidFill>
              </a:rPr>
              <a:t>. Maison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Dmitry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Bortniansky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174 - </a:t>
            </a:r>
            <a:r>
              <a:rPr lang="pt-BR" b="1" dirty="0">
                <a:solidFill>
                  <a:schemeClr val="accent2"/>
                </a:solidFill>
              </a:rPr>
              <a:t>Ala joug Ou a byen fasil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Ala joug Ou a byen fasil !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Gad kòman m renmen lwa Ou.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Bondye sen, Bondye Levanjil,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Mwen mete l devan m chak jou.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Sou wout mwen li se limyè a,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Nan kè mwen li met lapè ;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Men, pou m kapab wè l jan l ye a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Louvri je mwen bon Sovè.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174 - </a:t>
            </a:r>
            <a:r>
              <a:rPr lang="pt-BR" b="1" dirty="0">
                <a:solidFill>
                  <a:schemeClr val="accent2"/>
                </a:solidFill>
              </a:rPr>
              <a:t>Ala joug Ou a byen fasil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Non, Senyè, non, lwa Ou pa di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Pou tout moun ki fèt nan Ou ;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Gen viktwa nan konba lavi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Pou moun k ap mache ak Ou.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Senyè, se lakay Ou m rete.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Okenn mal p ap janm rive m,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Nan feblès mwen, si m ap tranble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Se puisans Ou k ap kenbe m.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174 - </a:t>
            </a:r>
            <a:r>
              <a:rPr lang="pt-BR" b="1" dirty="0">
                <a:solidFill>
                  <a:schemeClr val="accent2"/>
                </a:solidFill>
              </a:rPr>
              <a:t>Ala joug Ou a byen fasil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60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Kris retire m nan esklavaj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Kounye a kè mwen kontan !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 ap fè m jwi yon bèl eritaj,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Granmesi Lespri Sen an.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Nan plas yon vye mèt diktatè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Ki pare pou li pini m,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M ap sèvi yon bon Redanmtè,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Ki toujou la pou beni m.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174 - </a:t>
            </a:r>
            <a:r>
              <a:rPr lang="pt-BR" b="1" dirty="0">
                <a:solidFill>
                  <a:schemeClr val="accent2"/>
                </a:solidFill>
              </a:rPr>
              <a:t>Ala joug Ou a byen fasil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1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Bondye, Ou menm ki gen lanmou,</a:t>
            </a:r>
          </a:p>
          <a:p>
            <a:pPr algn="ctr"/>
            <a:r>
              <a:rPr lang="it-IT" sz="4000" dirty="0" smtClean="0">
                <a:solidFill>
                  <a:srgbClr val="F7E7EF"/>
                </a:solidFill>
                <a:latin typeface="+mj-lt"/>
              </a:rPr>
              <a:t>Vin </a:t>
            </a:r>
            <a:r>
              <a:rPr lang="it-IT" sz="4000" dirty="0">
                <a:solidFill>
                  <a:srgbClr val="F7E7EF"/>
                </a:solidFill>
                <a:latin typeface="+mj-lt"/>
              </a:rPr>
              <a:t>aprann mwen </a:t>
            </a:r>
            <a:r>
              <a:rPr lang="it-IT" sz="4000" dirty="0" smtClean="0">
                <a:solidFill>
                  <a:srgbClr val="F7E7EF"/>
                </a:solidFill>
                <a:latin typeface="+mj-lt"/>
              </a:rPr>
              <a:t>gen bonè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it-IT" sz="4000" dirty="0" smtClean="0">
                <a:solidFill>
                  <a:srgbClr val="F7E7EF"/>
                </a:solidFill>
                <a:latin typeface="+mj-lt"/>
              </a:rPr>
              <a:t>Lè m rete nan </a:t>
            </a:r>
            <a:r>
              <a:rPr lang="it-IT" sz="4000" dirty="0">
                <a:solidFill>
                  <a:srgbClr val="F7E7EF"/>
                </a:solidFill>
                <a:latin typeface="+mj-lt"/>
              </a:rPr>
              <a:t>Pawòl Ou.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Yo anndan kè mwen Senyè.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Fè mwen toujou ret nan wout la,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Ou m vle toujou obeyi ;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Si se nan Ou m chache lajwa,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W ap ban mwen li ak plezi.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174 - </a:t>
            </a:r>
            <a:r>
              <a:rPr lang="pt-BR" b="1" dirty="0">
                <a:solidFill>
                  <a:schemeClr val="accent2"/>
                </a:solidFill>
              </a:rPr>
              <a:t>Ala joug Ou a byen fasil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54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2173</TotalTime>
  <Words>324</Words>
  <Application>Microsoft Office PowerPoint</Application>
  <PresentationFormat>On-screen Show (4:3)</PresentationFormat>
  <Paragraphs>52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805</cp:revision>
  <dcterms:created xsi:type="dcterms:W3CDTF">2009-05-04T14:08:13Z</dcterms:created>
  <dcterms:modified xsi:type="dcterms:W3CDTF">2018-12-05T12:08:09Z</dcterms:modified>
</cp:coreProperties>
</file>