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6" r:id="rId3"/>
    <p:sldId id="307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se nan </a:t>
            </a:r>
            <a:r>
              <a:rPr lang="fr-FR" sz="4400" b="1" dirty="0" err="1">
                <a:solidFill>
                  <a:srgbClr val="F7E7EF"/>
                </a:solidFill>
              </a:rPr>
              <a:t>lekòl</a:t>
            </a:r>
            <a:r>
              <a:rPr lang="fr-FR" sz="4400" b="1" dirty="0">
                <a:solidFill>
                  <a:srgbClr val="F7E7EF"/>
                </a:solidFill>
              </a:rPr>
              <a:t> Ou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22.33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ton école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Psautier Huguenot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Konpozitè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173 -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nan </a:t>
            </a:r>
            <a:r>
              <a:rPr lang="fr-FR" b="1" dirty="0" err="1">
                <a:solidFill>
                  <a:schemeClr val="accent2"/>
                </a:solidFill>
              </a:rPr>
              <a:t>lekòl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Senyè Jezi, se nan lekòl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vini pou n kapab fòme.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Aprann nou pou nou byen konnen Ou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Aprann nou renmen Ou souple. 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173 -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nan </a:t>
            </a:r>
            <a:r>
              <a:rPr lang="fr-FR" b="1" dirty="0" err="1">
                <a:solidFill>
                  <a:schemeClr val="accent2"/>
                </a:solidFill>
              </a:rPr>
              <a:t>lekòl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Senyè, se ak anpil atansyon,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lespri nou vin koute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kè nou, ranpli afeksyon,</a:t>
            </a:r>
          </a:p>
          <a:p>
            <a:pPr algn="ctr"/>
            <a:r>
              <a:rPr lang="it-IT" sz="4000">
                <a:solidFill>
                  <a:srgbClr val="F7E7EF"/>
                </a:solidFill>
                <a:latin typeface="+mj-lt"/>
              </a:rPr>
              <a:t>Rete koube anba lwa Ou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173 -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nan </a:t>
            </a:r>
            <a:r>
              <a:rPr lang="fr-FR" b="1" dirty="0" err="1">
                <a:solidFill>
                  <a:schemeClr val="accent2"/>
                </a:solidFill>
              </a:rPr>
              <a:t>lekòl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115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799</cp:revision>
  <dcterms:created xsi:type="dcterms:W3CDTF">2009-05-04T14:08:13Z</dcterms:created>
  <dcterms:modified xsi:type="dcterms:W3CDTF">2018-12-05T12:02:21Z</dcterms:modified>
</cp:coreProperties>
</file>