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Nan </a:t>
            </a:r>
            <a:r>
              <a:rPr lang="fr-FR" sz="4400" b="1" dirty="0" err="1">
                <a:solidFill>
                  <a:srgbClr val="F7E7EF"/>
                </a:solidFill>
              </a:rPr>
              <a:t>pye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  <a:r>
              <a:rPr lang="fr-FR" sz="4400" b="1" dirty="0" err="1">
                <a:solidFill>
                  <a:srgbClr val="F7E7EF"/>
                </a:solidFill>
              </a:rPr>
              <a:t>Mèt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119.103-107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À tes pieds, ô divin Maître!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Silas</a:t>
            </a:r>
            <a:r>
              <a:rPr lang="fr-FR" sz="1200" dirty="0">
                <a:solidFill>
                  <a:srgbClr val="B2B2B2"/>
                </a:solidFill>
              </a:rPr>
              <a:t> Jones </a:t>
            </a:r>
            <a:r>
              <a:rPr lang="fr-FR" sz="1200" dirty="0" err="1">
                <a:solidFill>
                  <a:srgbClr val="B2B2B2"/>
                </a:solidFill>
              </a:rPr>
              <a:t>Vail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pye Ou Mèt mwen, Bondye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Ak kè kontan, mwen vini.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beni Ou, mwen ta renmen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Tounen disip Ou Jezi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Pale! Mwen swaf tande vwa Ou,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Tande W se sèl anvi mwen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Se pou vwa Ou ki fò, ki dou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Fè mwen tande li pi byen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Pale! Mwen swaf tande vwa Ou,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Tande W se sèl anvi mwen.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pou vwa Ou ki fò, ki dou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Fè mwen tande li pi byen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Pati byen lwen m vwa ki gen fay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mwen tande vwa Sovè m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Vye panse ak tout vye bagay,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Ale, pati byen lwen kè m.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Latè fè silans devan Ou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Vin pale ak mwen mèt mwen </a:t>
            </a:r>
            <a:r>
              <a:rPr lang="it-IT" sz="4000" dirty="0" smtClean="0">
                <a:solidFill>
                  <a:srgbClr val="F7E7EF"/>
                </a:solidFill>
              </a:rPr>
              <a:t>!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Nanm mwen deja nan prezans Ou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Sèl Pawòl Ou fè li byen.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Latè fè silans devan Ou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Vin pale ak mwen mèt mwen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Nanm mwen deja nan prezans Ou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Sèl Pawòl Ou fè li byen.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Pale ak mwen Temwen Fidèl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mwen dekouvri trezò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sajès Ou ki etènèl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O, Mèt mwen pale ankò…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pawòl Ou yo se lavi,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 se limyè, se Lapè</a:t>
            </a:r>
            <a:r>
              <a:rPr lang="it-IT" sz="4000" dirty="0" smtClean="0">
                <a:solidFill>
                  <a:srgbClr val="F7E7EF"/>
                </a:solidFill>
              </a:rPr>
              <a:t>,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Lekòl Ou a vrèman beni,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 ap toujou ret la Senyè.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pawòl Ou yo se lavi,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 se limyè, se Lapè,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Lekòl Ou a vrèman beni,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 ap toujou ret la Senyè. 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Pale ! Pou mwen kapab konprann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Pawòl ki soti nan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Nan gras Ou, kite m byen aprann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Sa k soti nan Lespri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Pale ! M ap fè tout sa W mande,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 ap aji san pèdi tan</a:t>
            </a:r>
            <a:r>
              <a:rPr lang="it-IT" sz="4000" dirty="0" smtClean="0">
                <a:solidFill>
                  <a:srgbClr val="F7E7EF"/>
                </a:solidFill>
              </a:rPr>
              <a:t>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Pou sèvis Ou, tanpri fòme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mwen suiv Mouton sen 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Pale ! M ap fè tout sa W mande,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 ap aji san pèdi tan.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sèvis Ou, tanpri fòme m,</a:t>
            </a:r>
          </a:p>
          <a:p>
            <a:pPr algn="ctr"/>
            <a:r>
              <a:rPr lang="it-IT" sz="4000">
                <a:solidFill>
                  <a:srgbClr val="F7E7EF"/>
                </a:solidFill>
              </a:rPr>
              <a:t>Pou mwen suiv Mouton sen an.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172 - </a:t>
            </a:r>
            <a:r>
              <a:rPr lang="fr-FR" b="1" dirty="0">
                <a:solidFill>
                  <a:schemeClr val="accent2"/>
                </a:solidFill>
              </a:rPr>
              <a:t>Nan </a:t>
            </a:r>
            <a:r>
              <a:rPr lang="fr-FR" b="1" dirty="0" err="1">
                <a:solidFill>
                  <a:schemeClr val="accent2"/>
                </a:solidFill>
              </a:rPr>
              <a:t>pye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453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798</cp:revision>
  <dcterms:created xsi:type="dcterms:W3CDTF">2009-05-04T14:08:13Z</dcterms:created>
  <dcterms:modified xsi:type="dcterms:W3CDTF">2018-12-05T11:59:20Z</dcterms:modified>
</cp:coreProperties>
</file>