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Bondye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ap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kenbe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Pawòl</a:t>
            </a:r>
            <a:r>
              <a:rPr lang="fr-FR" sz="4400" b="1" dirty="0">
                <a:solidFill>
                  <a:srgbClr val="F7E7EF"/>
                </a:solidFill>
              </a:rPr>
              <a:t> Li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Resansman</a:t>
            </a:r>
            <a:r>
              <a:rPr lang="fr-FR" sz="4400" i="1" dirty="0">
                <a:solidFill>
                  <a:srgbClr val="F7E7EF"/>
                </a:solidFill>
              </a:rPr>
              <a:t> 23.19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N°171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Le Dieu saint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Cantiques Imités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anglè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171 - </a:t>
            </a:r>
            <a:r>
              <a:rPr lang="it-IT" b="1" dirty="0">
                <a:solidFill>
                  <a:schemeClr val="accent2"/>
                </a:solidFill>
              </a:rPr>
              <a:t>Bondye ap kenbe Pawòl Li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 ap kenbe Pawòl Li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va fè tout sa Li di.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 konsole, nan Jezi,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sove, epi L beni.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171 - </a:t>
            </a:r>
            <a:r>
              <a:rPr lang="it-IT" b="1" dirty="0">
                <a:solidFill>
                  <a:schemeClr val="accent2"/>
                </a:solidFill>
              </a:rPr>
              <a:t>Bondye ap kenbe Pawòl Li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Kè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it-IT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Pechè, se pou w gen lajwa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pou w sove ak lafwa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pou w sove ak lafwa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171 - </a:t>
            </a:r>
            <a:r>
              <a:rPr lang="it-IT" b="1" dirty="0">
                <a:solidFill>
                  <a:schemeClr val="accent2"/>
                </a:solidFill>
              </a:rPr>
              <a:t>Bondye ap kenbe Pawòl Li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smtClean="0">
                <a:solidFill>
                  <a:srgbClr val="F7E7EF"/>
                </a:solidFill>
                <a:latin typeface="+mj-lt"/>
              </a:rPr>
              <a:t>2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Peche sa ki vle pèdi w la,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Jwenn padon li nan Jezi.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 sove nanm ou mande 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 ba w li nan Jezi.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171 - </a:t>
            </a:r>
            <a:r>
              <a:rPr lang="it-IT" b="1" dirty="0">
                <a:solidFill>
                  <a:schemeClr val="accent2"/>
                </a:solidFill>
              </a:rPr>
              <a:t>Bondye ap kenbe Pawòl Li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8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Kè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it-IT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Pechè, se pou w gen lajwa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pou w sove ak lafwa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pou w sove ak lafwa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171 - </a:t>
            </a:r>
            <a:r>
              <a:rPr lang="it-IT" b="1" dirty="0">
                <a:solidFill>
                  <a:schemeClr val="accent2"/>
                </a:solidFill>
              </a:rPr>
              <a:t>Bondye ap kenbe Pawòl Li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4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172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794</cp:revision>
  <dcterms:created xsi:type="dcterms:W3CDTF">2009-05-04T14:08:13Z</dcterms:created>
  <dcterms:modified xsi:type="dcterms:W3CDTF">2018-12-05T11:48:12Z</dcterms:modified>
</cp:coreProperties>
</file>