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Jis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mouri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Revelasyon</a:t>
            </a:r>
            <a:r>
              <a:rPr lang="fr-FR" sz="4400" i="1" dirty="0">
                <a:solidFill>
                  <a:srgbClr val="F7E7EF"/>
                </a:solidFill>
              </a:rPr>
              <a:t> 2.10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N°170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Jusqu’à la mort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ameriken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170 - </a:t>
            </a:r>
            <a:r>
              <a:rPr lang="en-US" b="1" dirty="0" err="1">
                <a:solidFill>
                  <a:schemeClr val="accent2"/>
                </a:solidFill>
              </a:rPr>
              <a:t>Jis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Jewova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drapo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Emanyèl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170 - </a:t>
            </a:r>
            <a:r>
              <a:rPr lang="en-US" b="1" dirty="0" err="1">
                <a:solidFill>
                  <a:schemeClr val="accent2"/>
                </a:solidFill>
              </a:rPr>
              <a:t>Jis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 :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mòdòd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lagè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lib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 O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170 - </a:t>
            </a:r>
            <a:r>
              <a:rPr lang="en-US" b="1" dirty="0" err="1">
                <a:solidFill>
                  <a:schemeClr val="accent2"/>
                </a:solidFill>
              </a:rPr>
              <a:t>Jis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fasil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al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170 - </a:t>
            </a:r>
            <a:r>
              <a:rPr lang="en-US" b="1" dirty="0" err="1">
                <a:solidFill>
                  <a:schemeClr val="accent2"/>
                </a:solidFill>
              </a:rPr>
              <a:t>Jis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 :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mòdòd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lagè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lib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 O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170 - </a:t>
            </a:r>
            <a:r>
              <a:rPr lang="en-US" b="1" dirty="0" err="1">
                <a:solidFill>
                  <a:schemeClr val="accent2"/>
                </a:solidFill>
              </a:rPr>
              <a:t>Jis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sèten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reyalize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170 - </a:t>
            </a:r>
            <a:r>
              <a:rPr lang="en-US" b="1" dirty="0" err="1">
                <a:solidFill>
                  <a:schemeClr val="accent2"/>
                </a:solidFill>
              </a:rPr>
              <a:t>Jis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22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 :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mòdòd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lagè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lib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 O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170 - </a:t>
            </a:r>
            <a:r>
              <a:rPr lang="en-US" b="1" dirty="0" err="1">
                <a:solidFill>
                  <a:schemeClr val="accent2"/>
                </a:solidFill>
              </a:rPr>
              <a:t>Jis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8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anime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boule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la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granmesi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170 - </a:t>
            </a:r>
            <a:r>
              <a:rPr lang="en-US" b="1" dirty="0" err="1">
                <a:solidFill>
                  <a:schemeClr val="accent2"/>
                </a:solidFill>
              </a:rPr>
              <a:t>Jis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 :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mòdòd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lagè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lib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 O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170 - </a:t>
            </a:r>
            <a:r>
              <a:rPr lang="en-US" b="1" dirty="0" err="1">
                <a:solidFill>
                  <a:schemeClr val="accent2"/>
                </a:solidFill>
              </a:rPr>
              <a:t>Jis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417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792</cp:revision>
  <dcterms:created xsi:type="dcterms:W3CDTF">2009-05-04T14:08:13Z</dcterms:created>
  <dcterms:modified xsi:type="dcterms:W3CDTF">2018-12-05T11:44:50Z</dcterms:modified>
</cp:coreProperties>
</file>