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Ou rele nou Senyè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1 Timote 6.12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N°169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mizikal</a:t>
            </a:r>
            <a:r>
              <a:rPr lang="fr-FR" sz="1200" dirty="0">
                <a:solidFill>
                  <a:srgbClr val="B2B2B2"/>
                </a:solidFill>
              </a:rPr>
              <a:t> : À de nouveaux combats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Drapre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Edmond Louis </a:t>
            </a:r>
            <a:r>
              <a:rPr lang="fr-FR" sz="1200" dirty="0" err="1">
                <a:solidFill>
                  <a:srgbClr val="B2B2B2"/>
                </a:solidFill>
              </a:rPr>
              <a:t>Budry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Melodi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anglè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169 -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Batay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mòdòd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sa W di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sòlda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169 -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169 -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24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enèji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febli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Sajès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dife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W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169 -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70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169 -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58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konbat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advèsè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Kris,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chèf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lame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Wi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drapo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169 -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33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169 -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85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Goumen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Goumen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Jistan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169 -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5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169 -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18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2160</TotalTime>
  <Words>412</Words>
  <Application>Microsoft Office PowerPoint</Application>
  <PresentationFormat>On-screen Show (4:3)</PresentationFormat>
  <Paragraphs>76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787</cp:revision>
  <dcterms:created xsi:type="dcterms:W3CDTF">2009-05-04T14:08:13Z</dcterms:created>
  <dcterms:modified xsi:type="dcterms:W3CDTF">2018-12-05T11:41:13Z</dcterms:modified>
</cp:coreProperties>
</file>