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Debou, o lame Bondye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Efezyen 6.10-18</a:t>
            </a:r>
            <a:endParaRPr lang="es-ES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N°168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Debout, sainte cohorte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George </a:t>
            </a:r>
            <a:r>
              <a:rPr lang="fr-FR" sz="1200" dirty="0" err="1">
                <a:solidFill>
                  <a:srgbClr val="B2B2B2"/>
                </a:solidFill>
              </a:rPr>
              <a:t>Duffield</a:t>
            </a:r>
            <a:r>
              <a:rPr lang="fr-FR" sz="1200" dirty="0">
                <a:solidFill>
                  <a:srgbClr val="B2B2B2"/>
                </a:solidFill>
              </a:rPr>
              <a:t> Jr.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G. J. Webb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168 - </a:t>
            </a:r>
            <a:r>
              <a:rPr lang="en-US" b="1" dirty="0" err="1">
                <a:solidFill>
                  <a:schemeClr val="accent2"/>
                </a:solidFill>
              </a:rPr>
              <a:t>Debou</a:t>
            </a:r>
            <a:r>
              <a:rPr lang="en-US" b="1" dirty="0">
                <a:solidFill>
                  <a:schemeClr val="accent2"/>
                </a:solidFill>
              </a:rPr>
              <a:t>, o lame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Debou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lame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drapo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dirije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168 - </a:t>
            </a:r>
            <a:r>
              <a:rPr lang="en-US" b="1" dirty="0" err="1">
                <a:solidFill>
                  <a:schemeClr val="accent2"/>
                </a:solidFill>
              </a:rPr>
              <a:t>Debou</a:t>
            </a:r>
            <a:r>
              <a:rPr lang="en-US" b="1" dirty="0">
                <a:solidFill>
                  <a:schemeClr val="accent2"/>
                </a:solidFill>
              </a:rPr>
              <a:t>, o lame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rasanble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sòlda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twofe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batay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fin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montre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Pinga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dekouraje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efò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168 - </a:t>
            </a:r>
            <a:r>
              <a:rPr lang="en-US" b="1" dirty="0" err="1">
                <a:solidFill>
                  <a:schemeClr val="accent2"/>
                </a:solidFill>
              </a:rPr>
              <a:t>Debou</a:t>
            </a:r>
            <a:r>
              <a:rPr lang="en-US" b="1" dirty="0">
                <a:solidFill>
                  <a:schemeClr val="accent2"/>
                </a:solidFill>
              </a:rPr>
              <a:t>, o lame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Debou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debou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Zetwal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douvanjou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klere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chan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168 - </a:t>
            </a:r>
            <a:r>
              <a:rPr lang="en-US" b="1" dirty="0" err="1">
                <a:solidFill>
                  <a:schemeClr val="accent2"/>
                </a:solidFill>
              </a:rPr>
              <a:t>Debou</a:t>
            </a:r>
            <a:r>
              <a:rPr lang="en-US" b="1" dirty="0">
                <a:solidFill>
                  <a:schemeClr val="accent2"/>
                </a:solidFill>
              </a:rPr>
              <a:t>, o lame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221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Nouvelle présentation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782</cp:revision>
  <dcterms:created xsi:type="dcterms:W3CDTF">2009-05-04T14:08:13Z</dcterms:created>
  <dcterms:modified xsi:type="dcterms:W3CDTF">2018-12-05T11:37:22Z</dcterms:modified>
</cp:coreProperties>
</file>