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sv-SE" sz="4400" b="1" dirty="0">
                <a:solidFill>
                  <a:srgbClr val="F7E7EF"/>
                </a:solidFill>
              </a:rPr>
              <a:t>Sòlda vanyan…</a:t>
            </a:r>
          </a:p>
          <a:p>
            <a:r>
              <a:rPr lang="sv-SE" sz="4400" i="1" dirty="0">
                <a:solidFill>
                  <a:srgbClr val="F7E7EF"/>
                </a:solidFill>
              </a:rPr>
              <a:t>Ebre 11</a:t>
            </a:r>
            <a:endParaRPr lang="es-ES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N°167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Vaillants soldats…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Théodore Monod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M. Boissonnas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167 - </a:t>
            </a:r>
            <a:r>
              <a:rPr lang="en-US" b="1" dirty="0" err="1">
                <a:solidFill>
                  <a:schemeClr val="accent2"/>
                </a:solidFill>
              </a:rPr>
              <a:t>Sòlda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vanyan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Sòlda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vanyan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sòlda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fini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e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souri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pèseverans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167 - </a:t>
            </a:r>
            <a:r>
              <a:rPr lang="en-US" b="1" dirty="0" err="1">
                <a:solidFill>
                  <a:schemeClr val="accent2"/>
                </a:solidFill>
              </a:rPr>
              <a:t>Sòlda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vanyan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chan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167 - </a:t>
            </a:r>
            <a:r>
              <a:rPr lang="en-US" b="1" dirty="0" err="1">
                <a:solidFill>
                  <a:schemeClr val="accent2"/>
                </a:solidFill>
              </a:rPr>
              <a:t>Sòlda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vanyan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Menmsi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fatig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Pinga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asirans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167 - </a:t>
            </a:r>
            <a:r>
              <a:rPr lang="en-US" b="1" dirty="0" err="1">
                <a:solidFill>
                  <a:schemeClr val="accent2"/>
                </a:solidFill>
              </a:rPr>
              <a:t>Sòlda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vanyan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chan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167 - </a:t>
            </a:r>
            <a:r>
              <a:rPr lang="en-US" b="1" dirty="0" err="1">
                <a:solidFill>
                  <a:schemeClr val="accent2"/>
                </a:solidFill>
              </a:rPr>
              <a:t>Sòlda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vanyan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si 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disip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Fòk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167 - </a:t>
            </a:r>
            <a:r>
              <a:rPr lang="en-US" b="1" dirty="0" err="1">
                <a:solidFill>
                  <a:schemeClr val="accent2"/>
                </a:solidFill>
              </a:rPr>
              <a:t>Sòlda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vanyan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chan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delivrans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167 - </a:t>
            </a:r>
            <a:r>
              <a:rPr lang="en-US" b="1" dirty="0" err="1">
                <a:solidFill>
                  <a:schemeClr val="accent2"/>
                </a:solidFill>
              </a:rPr>
              <a:t>Sòlda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vanyan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09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303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778</cp:revision>
  <dcterms:created xsi:type="dcterms:W3CDTF">2009-05-04T14:08:13Z</dcterms:created>
  <dcterms:modified xsi:type="dcterms:W3CDTF">2018-12-05T11:34:32Z</dcterms:modified>
</cp:coreProperties>
</file>