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sv-SE" sz="4400" b="1" dirty="0">
                <a:solidFill>
                  <a:srgbClr val="F7E7EF"/>
                </a:solidFill>
              </a:rPr>
              <a:t>Klòch beni</a:t>
            </a:r>
          </a:p>
          <a:p>
            <a:r>
              <a:rPr lang="sv-SE" sz="4400" i="1" dirty="0">
                <a:solidFill>
                  <a:srgbClr val="F7E7EF"/>
                </a:solidFill>
              </a:rPr>
              <a:t>Lik 4.18, 19</a:t>
            </a:r>
            <a:endParaRPr lang="es-ES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N°166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Cloches, sonnez l’Évangile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M. Hunter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S. W. Martin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166 - </a:t>
            </a:r>
            <a:r>
              <a:rPr lang="en-US" b="1" dirty="0" err="1">
                <a:solidFill>
                  <a:schemeClr val="accent2"/>
                </a:solidFill>
              </a:rPr>
              <a:t>Klòch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Klòch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Levanjil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Andeyò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voye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166 - </a:t>
            </a:r>
            <a:r>
              <a:rPr lang="en-US" b="1" dirty="0" err="1">
                <a:solidFill>
                  <a:schemeClr val="accent2"/>
                </a:solidFill>
              </a:rPr>
              <a:t>Klòch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Gen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lapè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Jezi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Gen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sove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Jezi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trezò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166 - </a:t>
            </a:r>
            <a:r>
              <a:rPr lang="en-US" b="1" dirty="0" err="1">
                <a:solidFill>
                  <a:schemeClr val="accent2"/>
                </a:solidFill>
              </a:rPr>
              <a:t>Klòch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Ras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Gras Li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gaye sa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di Kris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Ansanm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166 - </a:t>
            </a:r>
            <a:r>
              <a:rPr lang="en-US" b="1" dirty="0" err="1">
                <a:solidFill>
                  <a:schemeClr val="accent2"/>
                </a:solidFill>
              </a:rPr>
              <a:t>Klòch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48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lapè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Jezi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klòch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kontinye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sonnen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sove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Jezi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trezò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166 - </a:t>
            </a:r>
            <a:r>
              <a:rPr lang="en-US" b="1" dirty="0" err="1">
                <a:solidFill>
                  <a:schemeClr val="accent2"/>
                </a:solidFill>
              </a:rPr>
              <a:t>Klòch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7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di 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lawonte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danse,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anpenpan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Triyonfatè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lage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viktim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Venkè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166 - </a:t>
            </a:r>
            <a:r>
              <a:rPr lang="en-US" b="1" dirty="0" err="1">
                <a:solidFill>
                  <a:schemeClr val="accent2"/>
                </a:solidFill>
              </a:rPr>
              <a:t>Klòch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lapè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Jezi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klòch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kontinye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sonnen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sove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Jezi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trezò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166 - </a:t>
            </a:r>
            <a:r>
              <a:rPr lang="en-US" b="1" dirty="0" err="1">
                <a:solidFill>
                  <a:schemeClr val="accent2"/>
                </a:solidFill>
              </a:rPr>
              <a:t>Klòch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2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sipliye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Gras,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libète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166 - </a:t>
            </a:r>
            <a:r>
              <a:rPr lang="en-US" b="1" dirty="0" err="1">
                <a:solidFill>
                  <a:schemeClr val="accent2"/>
                </a:solidFill>
              </a:rPr>
              <a:t>Klòch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74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lapè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Jezi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klòch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kontinye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sonnen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Gen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sove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i="1" dirty="0">
                <a:solidFill>
                  <a:srgbClr val="00B0F0"/>
                </a:solidFill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</a:rPr>
              <a:t>Jezi</a:t>
            </a:r>
            <a:r>
              <a:rPr lang="fr-FR" sz="4000" i="1" dirty="0">
                <a:solidFill>
                  <a:srgbClr val="00B0F0"/>
                </a:solidFill>
              </a:rPr>
              <a:t>) </a:t>
            </a:r>
            <a:r>
              <a:rPr lang="fr-FR" sz="4000" dirty="0">
                <a:solidFill>
                  <a:srgbClr val="F7E7EF"/>
                </a:solidFill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trezò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166 - </a:t>
            </a:r>
            <a:r>
              <a:rPr lang="en-US" b="1" dirty="0" err="1">
                <a:solidFill>
                  <a:schemeClr val="accent2"/>
                </a:solidFill>
              </a:rPr>
              <a:t>Klòch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5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440</Words>
  <Application>Microsoft Office PowerPoint</Application>
  <PresentationFormat>On-screen Show (4:3)</PresentationFormat>
  <Paragraphs>84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773</cp:revision>
  <dcterms:created xsi:type="dcterms:W3CDTF">2009-05-04T14:08:13Z</dcterms:created>
  <dcterms:modified xsi:type="dcterms:W3CDTF">2018-12-06T01:12:30Z</dcterms:modified>
</cp:coreProperties>
</file>