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 err="1">
                <a:solidFill>
                  <a:srgbClr val="F7E7EF"/>
                </a:solidFill>
              </a:rPr>
              <a:t>Chak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jou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ki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jou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Ebre</a:t>
            </a:r>
            <a:r>
              <a:rPr lang="es-ES" sz="4400" i="1" dirty="0">
                <a:solidFill>
                  <a:srgbClr val="F7E7EF"/>
                </a:solidFill>
              </a:rPr>
              <a:t> 12.2 </a:t>
            </a:r>
            <a:endParaRPr lang="es-ES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N°165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Jour après jour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R. </a:t>
            </a:r>
            <a:r>
              <a:rPr lang="fr-FR" sz="1200" dirty="0" err="1">
                <a:solidFill>
                  <a:srgbClr val="B2B2B2"/>
                </a:solidFill>
              </a:rPr>
              <a:t>Wennagel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F. Art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165 - </a:t>
            </a:r>
            <a:r>
              <a:rPr lang="en-US" b="1" dirty="0" err="1">
                <a:solidFill>
                  <a:schemeClr val="accent2"/>
                </a:solidFill>
              </a:rPr>
              <a:t>Chak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De je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vil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165 - </a:t>
            </a:r>
            <a:r>
              <a:rPr lang="en-US" b="1" dirty="0" err="1">
                <a:solidFill>
                  <a:schemeClr val="accent2"/>
                </a:solidFill>
              </a:rPr>
              <a:t>Chak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bousòl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dire, tout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soutni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traka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165 - </a:t>
            </a:r>
            <a:r>
              <a:rPr lang="en-US" b="1" dirty="0" err="1">
                <a:solidFill>
                  <a:schemeClr val="accent2"/>
                </a:solidFill>
              </a:rPr>
              <a:t>Chak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Pèsevere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Notab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men,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Sòlda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drapo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165 - </a:t>
            </a:r>
            <a:r>
              <a:rPr lang="en-US" b="1" dirty="0" err="1">
                <a:solidFill>
                  <a:schemeClr val="accent2"/>
                </a:solidFill>
              </a:rPr>
              <a:t>Chak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la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165 - </a:t>
            </a:r>
            <a:r>
              <a:rPr lang="en-US" b="1" dirty="0" err="1">
                <a:solidFill>
                  <a:schemeClr val="accent2"/>
                </a:solidFill>
              </a:rPr>
              <a:t>Chak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271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767</cp:revision>
  <dcterms:created xsi:type="dcterms:W3CDTF">2009-05-04T14:08:13Z</dcterms:created>
  <dcterms:modified xsi:type="dcterms:W3CDTF">2018-12-05T11:27:39Z</dcterms:modified>
</cp:coreProperties>
</file>