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Koute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Bèje</a:t>
            </a:r>
            <a:r>
              <a:rPr lang="es-ES" sz="4400" b="1" dirty="0">
                <a:solidFill>
                  <a:srgbClr val="F7E7EF"/>
                </a:solidFill>
              </a:rPr>
              <a:t> a k </a:t>
            </a:r>
            <a:r>
              <a:rPr lang="es-ES" sz="4400" b="1" dirty="0" err="1">
                <a:solidFill>
                  <a:srgbClr val="F7E7EF"/>
                </a:solidFill>
              </a:rPr>
              <a:t>ap</a:t>
            </a:r>
            <a:r>
              <a:rPr lang="es-ES" sz="4400" b="1" dirty="0">
                <a:solidFill>
                  <a:srgbClr val="F7E7EF"/>
                </a:solidFill>
              </a:rPr>
              <a:t> pale 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Jan</a:t>
            </a:r>
            <a:r>
              <a:rPr lang="es-ES" sz="4400" i="1" dirty="0">
                <a:solidFill>
                  <a:srgbClr val="F7E7EF"/>
                </a:solidFill>
              </a:rPr>
              <a:t> 10.16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N°164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Écoutez l’appel du Berger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W. </a:t>
            </a:r>
            <a:r>
              <a:rPr lang="fr-FR" sz="1200" dirty="0" err="1">
                <a:solidFill>
                  <a:srgbClr val="B2B2B2"/>
                </a:solidFill>
              </a:rPr>
              <a:t>Ogen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mouton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move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0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swaf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grangou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Ale di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Di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8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Èske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?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164 - </a:t>
            </a:r>
            <a:r>
              <a:rPr lang="en-US" b="1" dirty="0" err="1">
                <a:solidFill>
                  <a:schemeClr val="accent2"/>
                </a:solidFill>
              </a:rPr>
              <a:t>Koute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Bèje</a:t>
            </a:r>
            <a:r>
              <a:rPr lang="en-US" b="1" dirty="0">
                <a:solidFill>
                  <a:schemeClr val="accent2"/>
                </a:solidFill>
              </a:rPr>
              <a:t> a k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pale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286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765</cp:revision>
  <dcterms:created xsi:type="dcterms:W3CDTF">2009-05-04T14:08:13Z</dcterms:created>
  <dcterms:modified xsi:type="dcterms:W3CDTF">2018-12-05T11:17:38Z</dcterms:modified>
</cp:coreProperties>
</file>