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Sèvitè</a:t>
            </a:r>
            <a:r>
              <a:rPr lang="es-ES" sz="4400" b="1" dirty="0">
                <a:solidFill>
                  <a:srgbClr val="F7E7EF"/>
                </a:solidFill>
              </a:rPr>
              <a:t> W yo </a:t>
            </a:r>
            <a:r>
              <a:rPr lang="es-ES" sz="4400" b="1" dirty="0" err="1">
                <a:solidFill>
                  <a:srgbClr val="F7E7EF"/>
                </a:solidFill>
              </a:rPr>
              <a:t>sou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tout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montay</a:t>
            </a:r>
            <a:endParaRPr lang="es-ES" sz="4400" b="1" dirty="0">
              <a:solidFill>
                <a:srgbClr val="F7E7EF"/>
              </a:solidFill>
            </a:endParaRPr>
          </a:p>
          <a:p>
            <a:r>
              <a:rPr lang="es-ES" sz="4400" i="1" dirty="0" err="1">
                <a:solidFill>
                  <a:srgbClr val="F7E7EF"/>
                </a:solidFill>
              </a:rPr>
              <a:t>Ezayi</a:t>
            </a:r>
            <a:r>
              <a:rPr lang="es-ES" sz="4400" i="1" dirty="0">
                <a:solidFill>
                  <a:srgbClr val="F7E7EF"/>
                </a:solidFill>
              </a:rPr>
              <a:t> 52.7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Qu’ils sont beaux sur les montagnes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Henri Louis </a:t>
            </a:r>
            <a:r>
              <a:rPr lang="fr-FR" sz="1200" dirty="0" err="1">
                <a:solidFill>
                  <a:srgbClr val="B2B2B2"/>
                </a:solidFill>
              </a:rPr>
              <a:t>Empaytaz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P. Hahnemann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163 - </a:t>
            </a:r>
            <a:r>
              <a:rPr lang="fr-FR" b="1" dirty="0" err="1">
                <a:solidFill>
                  <a:schemeClr val="accent2"/>
                </a:solidFill>
              </a:rPr>
              <a:t>Sèvitè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sou tout </a:t>
            </a:r>
            <a:r>
              <a:rPr lang="fr-FR" b="1" dirty="0" err="1">
                <a:solidFill>
                  <a:schemeClr val="accent2"/>
                </a:solidFill>
              </a:rPr>
              <a:t>montay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163 - </a:t>
            </a:r>
            <a:r>
              <a:rPr lang="fr-FR" b="1" dirty="0" err="1">
                <a:solidFill>
                  <a:schemeClr val="accent2"/>
                </a:solidFill>
              </a:rPr>
              <a:t>Sèvitè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sou tout </a:t>
            </a:r>
            <a:r>
              <a:rPr lang="fr-FR" b="1" dirty="0" err="1">
                <a:solidFill>
                  <a:schemeClr val="accent2"/>
                </a:solidFill>
              </a:rPr>
              <a:t>montay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Nantout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Li pote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lotèl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Kretyen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mande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vrè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163 - </a:t>
            </a:r>
            <a:r>
              <a:rPr lang="fr-FR" b="1" dirty="0" err="1">
                <a:solidFill>
                  <a:schemeClr val="accent2"/>
                </a:solidFill>
              </a:rPr>
              <a:t>Sèvitè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sou tout </a:t>
            </a:r>
            <a:r>
              <a:rPr lang="fr-FR" b="1" dirty="0" err="1">
                <a:solidFill>
                  <a:schemeClr val="accent2"/>
                </a:solidFill>
              </a:rPr>
              <a:t>montay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temwen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envite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ògeye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endijan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sal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Apèl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163 - </a:t>
            </a:r>
            <a:r>
              <a:rPr lang="fr-FR" b="1" dirty="0" err="1">
                <a:solidFill>
                  <a:schemeClr val="accent2"/>
                </a:solidFill>
              </a:rPr>
              <a:t>Sèvitè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sou tout </a:t>
            </a:r>
            <a:r>
              <a:rPr lang="fr-FR" b="1" dirty="0" err="1">
                <a:solidFill>
                  <a:schemeClr val="accent2"/>
                </a:solidFill>
              </a:rPr>
              <a:t>montay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sibi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kot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prizonye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gras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te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163 - </a:t>
            </a:r>
            <a:r>
              <a:rPr lang="fr-FR" b="1" dirty="0" err="1">
                <a:solidFill>
                  <a:schemeClr val="accent2"/>
                </a:solidFill>
              </a:rPr>
              <a:t>Sèvitè</a:t>
            </a:r>
            <a:r>
              <a:rPr lang="fr-FR" b="1" dirty="0">
                <a:solidFill>
                  <a:schemeClr val="accent2"/>
                </a:solidFill>
              </a:rPr>
              <a:t> W </a:t>
            </a:r>
            <a:r>
              <a:rPr lang="fr-FR" b="1" dirty="0" err="1">
                <a:solidFill>
                  <a:schemeClr val="accent2"/>
                </a:solidFill>
              </a:rPr>
              <a:t>yo</a:t>
            </a:r>
            <a:r>
              <a:rPr lang="fr-FR" b="1" dirty="0">
                <a:solidFill>
                  <a:schemeClr val="accent2"/>
                </a:solidFill>
              </a:rPr>
              <a:t> sou tout </a:t>
            </a:r>
            <a:r>
              <a:rPr lang="fr-FR" b="1" dirty="0" err="1">
                <a:solidFill>
                  <a:schemeClr val="accent2"/>
                </a:solidFill>
              </a:rPr>
              <a:t>montay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1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307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762</cp:revision>
  <dcterms:created xsi:type="dcterms:W3CDTF">2009-05-04T14:08:13Z</dcterms:created>
  <dcterms:modified xsi:type="dcterms:W3CDTF">2018-12-05T11:11:12Z</dcterms:modified>
</cp:coreProperties>
</file>