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>
                <a:solidFill>
                  <a:srgbClr val="F7E7EF"/>
                </a:solidFill>
              </a:rPr>
              <a:t>Ki </a:t>
            </a:r>
            <a:r>
              <a:rPr lang="es-ES" sz="4400" b="1" dirty="0" err="1">
                <a:solidFill>
                  <a:srgbClr val="F7E7EF"/>
                </a:solidFill>
              </a:rPr>
              <a:t>moun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sa</a:t>
            </a:r>
            <a:r>
              <a:rPr lang="es-ES" sz="4400" b="1" dirty="0">
                <a:solidFill>
                  <a:srgbClr val="F7E7EF"/>
                </a:solidFill>
              </a:rPr>
              <a:t> yo…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Revelasyon</a:t>
            </a:r>
            <a:r>
              <a:rPr lang="es-ES" sz="4400" i="1" dirty="0">
                <a:solidFill>
                  <a:srgbClr val="F7E7EF"/>
                </a:solidFill>
              </a:rPr>
              <a:t> 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Qui sont ces gens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Auguste </a:t>
            </a:r>
            <a:r>
              <a:rPr lang="fr-FR" sz="1200" dirty="0" err="1">
                <a:solidFill>
                  <a:srgbClr val="B2B2B2"/>
                </a:solidFill>
              </a:rPr>
              <a:t>Glardon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Tullius</a:t>
            </a:r>
            <a:r>
              <a:rPr lang="fr-FR" sz="1200" dirty="0">
                <a:solidFill>
                  <a:srgbClr val="B2B2B2"/>
                </a:solidFill>
              </a:rPr>
              <a:t> Clinton </a:t>
            </a:r>
            <a:r>
              <a:rPr lang="fr-FR" sz="1200" dirty="0" err="1">
                <a:solidFill>
                  <a:srgbClr val="B2B2B2"/>
                </a:solidFill>
              </a:rPr>
              <a:t>O’Kane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figi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rivaj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 vin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lave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an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lave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an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bon,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tantasyon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lave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an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4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lave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an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162 - Ki </a:t>
            </a:r>
            <a:r>
              <a:rPr lang="en-US" b="1" dirty="0" err="1">
                <a:solidFill>
                  <a:schemeClr val="accent2"/>
                </a:solidFill>
              </a:rPr>
              <a:t>moun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431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759</cp:revision>
  <dcterms:created xsi:type="dcterms:W3CDTF">2009-05-04T14:08:13Z</dcterms:created>
  <dcterms:modified xsi:type="dcterms:W3CDTF">2018-12-05T02:52:05Z</dcterms:modified>
</cp:coreProperties>
</file>