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es-ES" sz="4400" b="1" dirty="0">
                <a:solidFill>
                  <a:srgbClr val="F7E7EF"/>
                </a:solidFill>
              </a:rPr>
              <a:t>Se va </a:t>
            </a:r>
            <a:r>
              <a:rPr lang="es-ES" sz="4400" b="1" dirty="0" err="1">
                <a:solidFill>
                  <a:srgbClr val="F7E7EF"/>
                </a:solidFill>
              </a:rPr>
              <a:t>yon</a:t>
            </a:r>
            <a:r>
              <a:rPr lang="es-ES" sz="4400" b="1" dirty="0">
                <a:solidFill>
                  <a:srgbClr val="F7E7EF"/>
                </a:solidFill>
              </a:rPr>
              <a:t> </a:t>
            </a:r>
            <a:r>
              <a:rPr lang="es-ES" sz="4400" b="1" dirty="0" err="1">
                <a:solidFill>
                  <a:srgbClr val="F7E7EF"/>
                </a:solidFill>
              </a:rPr>
              <a:t>evènman</a:t>
            </a:r>
            <a:endParaRPr lang="es-ES" sz="4400" b="1" dirty="0">
              <a:solidFill>
                <a:srgbClr val="F7E7EF"/>
              </a:solidFill>
            </a:endParaRPr>
          </a:p>
          <a:p>
            <a:r>
              <a:rPr lang="es-ES" sz="4400" i="1" dirty="0" err="1">
                <a:solidFill>
                  <a:srgbClr val="F7E7EF"/>
                </a:solidFill>
              </a:rPr>
              <a:t>Mak</a:t>
            </a:r>
            <a:r>
              <a:rPr lang="es-ES" sz="4400" i="1" dirty="0">
                <a:solidFill>
                  <a:srgbClr val="F7E7EF"/>
                </a:solidFill>
              </a:rPr>
              <a:t> 13.27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N°161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Oh ! Quel beau jour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Mad</a:t>
            </a:r>
            <a:r>
              <a:rPr lang="fr-FR" sz="1200" dirty="0">
                <a:solidFill>
                  <a:srgbClr val="B2B2B2"/>
                </a:solidFill>
              </a:rPr>
              <a:t>. Booth-</a:t>
            </a:r>
            <a:r>
              <a:rPr lang="fr-FR" sz="1200" dirty="0" err="1">
                <a:solidFill>
                  <a:srgbClr val="B2B2B2"/>
                </a:solidFill>
              </a:rPr>
              <a:t>Clibborn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A. </a:t>
            </a:r>
            <a:r>
              <a:rPr lang="fr-FR" sz="1200" dirty="0" err="1">
                <a:solidFill>
                  <a:srgbClr val="B2B2B2"/>
                </a:solidFill>
              </a:rPr>
              <a:t>Blackner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evènman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devan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selebre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gras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 a va monte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82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lame je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deplwaye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ponpe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y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jibile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2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 a va monte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Pandan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chita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limyè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Zòrèy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pale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Kouwòn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venkè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se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.”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60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 a va monte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oseyan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Rachte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Linivè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gad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evènman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8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38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ala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sa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38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n a va monte nan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38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va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sab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sou </a:t>
            </a:r>
            <a:r>
              <a:rPr lang="fr-FR" sz="3800" dirty="0" err="1">
                <a:solidFill>
                  <a:srgbClr val="F7E7EF"/>
                </a:solidFill>
                <a:latin typeface="+mj-lt"/>
              </a:rPr>
              <a:t>plaj</a:t>
            </a:r>
            <a:r>
              <a:rPr lang="fr-FR" sz="3800" dirty="0">
                <a:solidFill>
                  <a:srgbClr val="F7E7EF"/>
                </a:solidFill>
                <a:latin typeface="+mj-lt"/>
              </a:rPr>
              <a:t> !</a:t>
            </a:r>
            <a:endParaRPr lang="fr-FR" sz="38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161 - Se </a:t>
            </a:r>
            <a:r>
              <a:rPr lang="en-US" b="1" dirty="0" err="1">
                <a:solidFill>
                  <a:schemeClr val="accent2"/>
                </a:solidFill>
              </a:rPr>
              <a:t>va</a:t>
            </a:r>
            <a:r>
              <a:rPr lang="en-US" b="1" dirty="0">
                <a:solidFill>
                  <a:schemeClr val="accent2"/>
                </a:solidFill>
              </a:rPr>
              <a:t> yon </a:t>
            </a:r>
            <a:r>
              <a:rPr lang="en-US" b="1" dirty="0" err="1">
                <a:solidFill>
                  <a:schemeClr val="accent2"/>
                </a:solidFill>
              </a:rPr>
              <a:t>evènman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2141</TotalTime>
  <Words>420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754</cp:revision>
  <dcterms:created xsi:type="dcterms:W3CDTF">2009-05-04T14:08:13Z</dcterms:created>
  <dcterms:modified xsi:type="dcterms:W3CDTF">2018-12-05T02:49:09Z</dcterms:modified>
</cp:coreProperties>
</file>