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sldIdLst>
    <p:sldId id="304" r:id="rId2"/>
    <p:sldId id="306" r:id="rId3"/>
    <p:sldId id="307" r:id="rId4"/>
    <p:sldId id="308" r:id="rId5"/>
    <p:sldId id="309" r:id="rId6"/>
    <p:sldId id="310" r:id="rId7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s-ES" sz="4400" b="1" dirty="0" err="1">
                <a:solidFill>
                  <a:srgbClr val="F7E7EF"/>
                </a:solidFill>
              </a:rPr>
              <a:t>Plèn</a:t>
            </a:r>
            <a:r>
              <a:rPr lang="es-ES" sz="4400" b="1" dirty="0">
                <a:solidFill>
                  <a:srgbClr val="F7E7EF"/>
                </a:solidFill>
              </a:rPr>
              <a:t> yo, </a:t>
            </a:r>
            <a:r>
              <a:rPr lang="es-ES" sz="4400" b="1" dirty="0" err="1">
                <a:solidFill>
                  <a:srgbClr val="F7E7EF"/>
                </a:solidFill>
              </a:rPr>
              <a:t>montay</a:t>
            </a:r>
            <a:r>
              <a:rPr lang="es-ES" sz="4400" b="1" dirty="0">
                <a:solidFill>
                  <a:srgbClr val="F7E7EF"/>
                </a:solidFill>
              </a:rPr>
              <a:t> yo </a:t>
            </a:r>
            <a:r>
              <a:rPr lang="es-ES" sz="4400" b="1" dirty="0" err="1">
                <a:solidFill>
                  <a:srgbClr val="F7E7EF"/>
                </a:solidFill>
              </a:rPr>
              <a:t>ap</a:t>
            </a:r>
            <a:r>
              <a:rPr lang="es-ES" sz="4400" b="1" dirty="0">
                <a:solidFill>
                  <a:srgbClr val="F7E7EF"/>
                </a:solidFill>
              </a:rPr>
              <a:t> </a:t>
            </a:r>
            <a:r>
              <a:rPr lang="es-ES" sz="4400" b="1" dirty="0" err="1">
                <a:solidFill>
                  <a:srgbClr val="F7E7EF"/>
                </a:solidFill>
              </a:rPr>
              <a:t>souri</a:t>
            </a:r>
            <a:endParaRPr lang="es-ES" sz="4400" b="1" dirty="0">
              <a:solidFill>
                <a:srgbClr val="F7E7EF"/>
              </a:solidFill>
            </a:endParaRPr>
          </a:p>
          <a:p>
            <a:r>
              <a:rPr lang="es-ES" sz="4400" i="1" dirty="0" err="1">
                <a:solidFill>
                  <a:srgbClr val="F7E7EF"/>
                </a:solidFill>
              </a:rPr>
              <a:t>Ezayi</a:t>
            </a:r>
            <a:r>
              <a:rPr lang="es-ES" sz="4400" i="1" dirty="0">
                <a:solidFill>
                  <a:srgbClr val="F7E7EF"/>
                </a:solidFill>
              </a:rPr>
              <a:t> 65.20-26</a:t>
            </a:r>
            <a:endParaRPr lang="pt-B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N°160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Monts et coteaux reverdissent 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Adapte, </a:t>
            </a:r>
            <a:r>
              <a:rPr lang="fr-FR" sz="1200" dirty="0" err="1">
                <a:solidFill>
                  <a:srgbClr val="B2B2B2"/>
                </a:solidFill>
              </a:rPr>
              <a:t>dap</a:t>
            </a:r>
            <a:r>
              <a:rPr lang="fr-FR" sz="1200" dirty="0">
                <a:solidFill>
                  <a:srgbClr val="B2B2B2"/>
                </a:solidFill>
              </a:rPr>
              <a:t>. Charles Wesley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John </a:t>
            </a:r>
            <a:r>
              <a:rPr lang="fr-FR" sz="1200" smtClean="0">
                <a:solidFill>
                  <a:srgbClr val="B2B2B2"/>
                </a:solidFill>
              </a:rPr>
              <a:t>Zundei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160 - </a:t>
            </a:r>
            <a:r>
              <a:rPr lang="es-ES" b="1" dirty="0" err="1">
                <a:solidFill>
                  <a:schemeClr val="accent2"/>
                </a:solidFill>
              </a:rPr>
              <a:t>Plèn</a:t>
            </a:r>
            <a:r>
              <a:rPr lang="es-ES" b="1" dirty="0">
                <a:solidFill>
                  <a:schemeClr val="accent2"/>
                </a:solidFill>
              </a:rPr>
              <a:t> yo, </a:t>
            </a:r>
            <a:r>
              <a:rPr lang="es-ES" b="1" dirty="0" err="1">
                <a:solidFill>
                  <a:schemeClr val="accent2"/>
                </a:solidFill>
              </a:rPr>
              <a:t>montay</a:t>
            </a:r>
            <a:r>
              <a:rPr lang="es-ES" b="1" dirty="0">
                <a:solidFill>
                  <a:schemeClr val="accent2"/>
                </a:solidFill>
              </a:rPr>
              <a:t> yo </a:t>
            </a:r>
            <a:r>
              <a:rPr lang="es-ES" b="1" dirty="0" err="1">
                <a:solidFill>
                  <a:schemeClr val="accent2"/>
                </a:solidFill>
              </a:rPr>
              <a:t>ap</a:t>
            </a:r>
            <a:r>
              <a:rPr lang="es-ES" b="1" dirty="0">
                <a:solidFill>
                  <a:schemeClr val="accent2"/>
                </a:solidFill>
              </a:rPr>
              <a:t> </a:t>
            </a:r>
            <a:r>
              <a:rPr lang="es-ES" b="1" dirty="0" err="1">
                <a:solidFill>
                  <a:schemeClr val="accent2"/>
                </a:solidFill>
              </a:rPr>
              <a:t>souri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Plèn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montay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souri,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dezè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fleri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lanati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k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rejwi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linivè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rajeni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Latè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tankou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jaden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bagay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Y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louwanj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grandè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Ou.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160 - </a:t>
            </a:r>
            <a:r>
              <a:rPr lang="es-ES" b="1" dirty="0" err="1">
                <a:solidFill>
                  <a:schemeClr val="accent2"/>
                </a:solidFill>
              </a:rPr>
              <a:t>Plèn</a:t>
            </a:r>
            <a:r>
              <a:rPr lang="es-ES" b="1" dirty="0">
                <a:solidFill>
                  <a:schemeClr val="accent2"/>
                </a:solidFill>
              </a:rPr>
              <a:t> yo, </a:t>
            </a:r>
            <a:r>
              <a:rPr lang="es-ES" b="1" dirty="0" err="1">
                <a:solidFill>
                  <a:schemeClr val="accent2"/>
                </a:solidFill>
              </a:rPr>
              <a:t>montay</a:t>
            </a:r>
            <a:r>
              <a:rPr lang="es-ES" b="1" dirty="0">
                <a:solidFill>
                  <a:schemeClr val="accent2"/>
                </a:solidFill>
              </a:rPr>
              <a:t> yo </a:t>
            </a:r>
            <a:r>
              <a:rPr lang="es-ES" b="1" dirty="0" err="1">
                <a:solidFill>
                  <a:schemeClr val="accent2"/>
                </a:solidFill>
              </a:rPr>
              <a:t>ap</a:t>
            </a:r>
            <a:r>
              <a:rPr lang="es-ES" b="1" dirty="0">
                <a:solidFill>
                  <a:schemeClr val="accent2"/>
                </a:solidFill>
              </a:rPr>
              <a:t> </a:t>
            </a:r>
            <a:r>
              <a:rPr lang="es-ES" b="1" dirty="0" err="1">
                <a:solidFill>
                  <a:schemeClr val="accent2"/>
                </a:solidFill>
              </a:rPr>
              <a:t>souri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Tig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dyaloge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Men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kabrit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tande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Jiraf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envite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dine,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y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banbile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timoun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baton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manje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dosil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tankou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mouton,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mechanste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160 - </a:t>
            </a:r>
            <a:r>
              <a:rPr lang="es-ES" b="1" dirty="0" err="1">
                <a:solidFill>
                  <a:schemeClr val="accent2"/>
                </a:solidFill>
              </a:rPr>
              <a:t>Plèn</a:t>
            </a:r>
            <a:r>
              <a:rPr lang="es-ES" b="1" dirty="0">
                <a:solidFill>
                  <a:schemeClr val="accent2"/>
                </a:solidFill>
              </a:rPr>
              <a:t> yo, </a:t>
            </a:r>
            <a:r>
              <a:rPr lang="es-ES" b="1" dirty="0" err="1">
                <a:solidFill>
                  <a:schemeClr val="accent2"/>
                </a:solidFill>
              </a:rPr>
              <a:t>montay</a:t>
            </a:r>
            <a:r>
              <a:rPr lang="es-ES" b="1" dirty="0">
                <a:solidFill>
                  <a:schemeClr val="accent2"/>
                </a:solidFill>
              </a:rPr>
              <a:t> yo </a:t>
            </a:r>
            <a:r>
              <a:rPr lang="es-ES" b="1" dirty="0" err="1">
                <a:solidFill>
                  <a:schemeClr val="accent2"/>
                </a:solidFill>
              </a:rPr>
              <a:t>ap</a:t>
            </a:r>
            <a:r>
              <a:rPr lang="es-ES" b="1" dirty="0">
                <a:solidFill>
                  <a:schemeClr val="accent2"/>
                </a:solidFill>
              </a:rPr>
              <a:t> </a:t>
            </a:r>
            <a:r>
              <a:rPr lang="es-ES" b="1" dirty="0" err="1">
                <a:solidFill>
                  <a:schemeClr val="accent2"/>
                </a:solidFill>
              </a:rPr>
              <a:t>souri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33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Kris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resi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chita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twòn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desann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sot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kouwòn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Li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bat bravo.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Lapè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gouvène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Genyen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inyon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ying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-yang,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lagè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pouvwa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160 - </a:t>
            </a:r>
            <a:r>
              <a:rPr lang="es-ES" b="1" dirty="0" err="1">
                <a:solidFill>
                  <a:schemeClr val="accent2"/>
                </a:solidFill>
              </a:rPr>
              <a:t>Plèn</a:t>
            </a:r>
            <a:r>
              <a:rPr lang="es-ES" b="1" dirty="0">
                <a:solidFill>
                  <a:schemeClr val="accent2"/>
                </a:solidFill>
              </a:rPr>
              <a:t> yo, </a:t>
            </a:r>
            <a:r>
              <a:rPr lang="es-ES" b="1" dirty="0" err="1">
                <a:solidFill>
                  <a:schemeClr val="accent2"/>
                </a:solidFill>
              </a:rPr>
              <a:t>montay</a:t>
            </a:r>
            <a:r>
              <a:rPr lang="es-ES" b="1" dirty="0">
                <a:solidFill>
                  <a:schemeClr val="accent2"/>
                </a:solidFill>
              </a:rPr>
              <a:t> yo </a:t>
            </a:r>
            <a:r>
              <a:rPr lang="es-ES" b="1" dirty="0" err="1">
                <a:solidFill>
                  <a:schemeClr val="accent2"/>
                </a:solidFill>
              </a:rPr>
              <a:t>ap</a:t>
            </a:r>
            <a:r>
              <a:rPr lang="es-ES" b="1" dirty="0">
                <a:solidFill>
                  <a:schemeClr val="accent2"/>
                </a:solidFill>
              </a:rPr>
              <a:t> </a:t>
            </a:r>
            <a:r>
              <a:rPr lang="es-ES" b="1" dirty="0" err="1">
                <a:solidFill>
                  <a:schemeClr val="accent2"/>
                </a:solidFill>
              </a:rPr>
              <a:t>souri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09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Men gade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sèpèt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chanje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sous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dlo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E y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vale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Y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alimante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plant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Lòm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retounen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lanati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mache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wout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Koute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chante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plezi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zanj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adore.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160 - </a:t>
            </a:r>
            <a:r>
              <a:rPr lang="es-ES" b="1" dirty="0" err="1">
                <a:solidFill>
                  <a:schemeClr val="accent2"/>
                </a:solidFill>
              </a:rPr>
              <a:t>Plèn</a:t>
            </a:r>
            <a:r>
              <a:rPr lang="es-ES" b="1" dirty="0">
                <a:solidFill>
                  <a:schemeClr val="accent2"/>
                </a:solidFill>
              </a:rPr>
              <a:t> yo, </a:t>
            </a:r>
            <a:r>
              <a:rPr lang="es-ES" b="1" dirty="0" err="1">
                <a:solidFill>
                  <a:schemeClr val="accent2"/>
                </a:solidFill>
              </a:rPr>
              <a:t>montay</a:t>
            </a:r>
            <a:r>
              <a:rPr lang="es-ES" b="1" dirty="0">
                <a:solidFill>
                  <a:schemeClr val="accent2"/>
                </a:solidFill>
              </a:rPr>
              <a:t> yo </a:t>
            </a:r>
            <a:r>
              <a:rPr lang="es-ES" b="1" dirty="0" err="1">
                <a:solidFill>
                  <a:schemeClr val="accent2"/>
                </a:solidFill>
              </a:rPr>
              <a:t>ap</a:t>
            </a:r>
            <a:r>
              <a:rPr lang="es-ES" b="1" dirty="0">
                <a:solidFill>
                  <a:schemeClr val="accent2"/>
                </a:solidFill>
              </a:rPr>
              <a:t> </a:t>
            </a:r>
            <a:r>
              <a:rPr lang="es-ES" b="1" dirty="0" err="1">
                <a:solidFill>
                  <a:schemeClr val="accent2"/>
                </a:solidFill>
              </a:rPr>
              <a:t>souri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71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smtClean="0">
                <a:solidFill>
                  <a:srgbClr val="F7E7EF"/>
                </a:solidFill>
                <a:latin typeface="+mj-lt"/>
              </a:rPr>
              <a:t>5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o,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Prens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Tanpri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desann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 ;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retabli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amoni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deba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linivè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wayòm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plas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move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zè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Kreyasyon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Y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obeyi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160 - </a:t>
            </a:r>
            <a:r>
              <a:rPr lang="es-ES" b="1" dirty="0" err="1">
                <a:solidFill>
                  <a:schemeClr val="accent2"/>
                </a:solidFill>
              </a:rPr>
              <a:t>Plèn</a:t>
            </a:r>
            <a:r>
              <a:rPr lang="es-ES" b="1" dirty="0">
                <a:solidFill>
                  <a:schemeClr val="accent2"/>
                </a:solidFill>
              </a:rPr>
              <a:t> yo, </a:t>
            </a:r>
            <a:r>
              <a:rPr lang="es-ES" b="1" dirty="0" err="1">
                <a:solidFill>
                  <a:schemeClr val="accent2"/>
                </a:solidFill>
              </a:rPr>
              <a:t>montay</a:t>
            </a:r>
            <a:r>
              <a:rPr lang="es-ES" b="1" dirty="0">
                <a:solidFill>
                  <a:schemeClr val="accent2"/>
                </a:solidFill>
              </a:rPr>
              <a:t> yo </a:t>
            </a:r>
            <a:r>
              <a:rPr lang="es-ES" b="1" dirty="0" err="1">
                <a:solidFill>
                  <a:schemeClr val="accent2"/>
                </a:solidFill>
              </a:rPr>
              <a:t>ap</a:t>
            </a:r>
            <a:r>
              <a:rPr lang="es-ES" b="1" dirty="0">
                <a:solidFill>
                  <a:schemeClr val="accent2"/>
                </a:solidFill>
              </a:rPr>
              <a:t> </a:t>
            </a:r>
            <a:r>
              <a:rPr lang="es-ES" b="1" dirty="0" err="1">
                <a:solidFill>
                  <a:schemeClr val="accent2"/>
                </a:solidFill>
              </a:rPr>
              <a:t>souri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43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2139</TotalTime>
  <Words>364</Words>
  <Application>Microsoft Office PowerPoint</Application>
  <PresentationFormat>On-screen Show (4:3)</PresentationFormat>
  <Paragraphs>63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753</cp:revision>
  <dcterms:created xsi:type="dcterms:W3CDTF">2009-05-04T14:08:13Z</dcterms:created>
  <dcterms:modified xsi:type="dcterms:W3CDTF">2018-12-05T02:47:26Z</dcterms:modified>
</cp:coreProperties>
</file>