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6" r:id="rId3"/>
    <p:sldId id="307" r:id="rId4"/>
    <p:sldId id="308" r:id="rId5"/>
    <p:sldId id="309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b-NO" sz="4400" b="1" dirty="0">
                <a:solidFill>
                  <a:srgbClr val="F7E7EF"/>
                </a:solidFill>
              </a:rPr>
              <a:t>Pi wo pase syèl ble sa </a:t>
            </a:r>
          </a:p>
          <a:p>
            <a:r>
              <a:rPr lang="nb-NO" sz="4400" i="1" dirty="0">
                <a:solidFill>
                  <a:srgbClr val="F7E7EF"/>
                </a:solidFill>
              </a:rPr>
              <a:t>1 Tesalonisyen 4.13-18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N°159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Plus haut que l’azur 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Paul </a:t>
            </a:r>
            <a:r>
              <a:rPr lang="fr-FR" sz="1200" dirty="0" err="1">
                <a:solidFill>
                  <a:srgbClr val="B2B2B2"/>
                </a:solidFill>
              </a:rPr>
              <a:t>Badaut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Mad</a:t>
            </a:r>
            <a:r>
              <a:rPr lang="fr-FR" sz="1200" dirty="0">
                <a:solidFill>
                  <a:srgbClr val="B2B2B2"/>
                </a:solidFill>
              </a:rPr>
              <a:t>. </a:t>
            </a:r>
            <a:r>
              <a:rPr lang="fr-FR" sz="1200" dirty="0" err="1">
                <a:solidFill>
                  <a:srgbClr val="B2B2B2"/>
                </a:solidFill>
              </a:rPr>
              <a:t>Henriksen</a:t>
            </a:r>
            <a:r>
              <a:rPr lang="fr-FR" sz="1200" dirty="0">
                <a:solidFill>
                  <a:srgbClr val="B2B2B2"/>
                </a:solidFill>
              </a:rPr>
              <a:t>-Raft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159 - </a:t>
            </a:r>
            <a:r>
              <a:rPr lang="nb-NO" b="1" dirty="0">
                <a:solidFill>
                  <a:schemeClr val="accent2"/>
                </a:solidFill>
              </a:rPr>
              <a:t>Pi wo pase syèl ble sa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peyi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separe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Solèy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159 - </a:t>
            </a:r>
            <a:r>
              <a:rPr lang="nb-NO" b="1" dirty="0">
                <a:solidFill>
                  <a:schemeClr val="accent2"/>
                </a:solidFill>
              </a:rPr>
              <a:t>Pi wo pase syèl ble sa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konsole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ni fado.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159 - </a:t>
            </a:r>
            <a:r>
              <a:rPr lang="nb-NO" b="1" dirty="0">
                <a:solidFill>
                  <a:schemeClr val="accent2"/>
                </a:solidFill>
              </a:rPr>
              <a:t>Pi wo pase syèl ble sa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2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159 - </a:t>
            </a:r>
            <a:r>
              <a:rPr lang="nb-NO" b="1" dirty="0">
                <a:solidFill>
                  <a:schemeClr val="accent2"/>
                </a:solidFill>
              </a:rPr>
              <a:t>Pi wo pase syèl ble sa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36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se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rachte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Tanzantan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159 - </a:t>
            </a:r>
            <a:r>
              <a:rPr lang="nb-NO" b="1" dirty="0">
                <a:solidFill>
                  <a:schemeClr val="accent2"/>
                </a:solidFill>
              </a:rPr>
              <a:t>Pi wo pase syèl ble sa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92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282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746</cp:revision>
  <dcterms:created xsi:type="dcterms:W3CDTF">2009-05-04T14:08:13Z</dcterms:created>
  <dcterms:modified xsi:type="dcterms:W3CDTF">2018-12-05T02:41:22Z</dcterms:modified>
</cp:coreProperties>
</file>