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i-FI" sz="4400" b="1" dirty="0">
                <a:solidFill>
                  <a:srgbClr val="F7E7EF"/>
                </a:solidFill>
              </a:rPr>
              <a:t>Mwen konnen yon peyi </a:t>
            </a:r>
          </a:p>
          <a:p>
            <a:r>
              <a:rPr lang="fi-FI" sz="4400" i="1" dirty="0">
                <a:solidFill>
                  <a:srgbClr val="F7E7EF"/>
                </a:solidFill>
              </a:rPr>
              <a:t>2 Korentyen 5.1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N°158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: Je connais un pays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 J. Hunter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J. Hunter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konnen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peyi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peyi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byennere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chita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kot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paradi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La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konnen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peyi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je »,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pwomès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konnen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peyi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63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site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antre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bra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konnen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peyi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01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je »,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pwomès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konnen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peyi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3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bòdmè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ouragan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Rachte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twouble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move van,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abri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ajite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sa. 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konnen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peyi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46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je »,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pwomès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konnen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peyi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74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kantik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chan ti Mouton an, li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amoni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senfoni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sa.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konnen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peyi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70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je »,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pwomès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158 -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konnen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peyi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2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2136</TotalTime>
  <Words>377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740</cp:revision>
  <dcterms:created xsi:type="dcterms:W3CDTF">2009-05-04T14:08:13Z</dcterms:created>
  <dcterms:modified xsi:type="dcterms:W3CDTF">2018-12-05T02:37:08Z</dcterms:modified>
</cp:coreProperties>
</file>