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Kay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an se nan </a:t>
            </a:r>
            <a:r>
              <a:rPr lang="fr-FR" sz="4400" b="1" dirty="0" err="1">
                <a:solidFill>
                  <a:srgbClr val="F7E7EF"/>
                </a:solidFill>
              </a:rPr>
              <a:t>syèl</a:t>
            </a:r>
            <a:r>
              <a:rPr lang="fr-FR" sz="4400" b="1" dirty="0">
                <a:solidFill>
                  <a:srgbClr val="F7E7EF"/>
                </a:solidFill>
              </a:rPr>
              <a:t> la </a:t>
            </a:r>
          </a:p>
          <a:p>
            <a:r>
              <a:rPr lang="fr-FR" sz="4400" i="1" dirty="0">
                <a:solidFill>
                  <a:srgbClr val="F7E7EF"/>
                </a:solidFill>
              </a:rPr>
              <a:t>2 </a:t>
            </a:r>
            <a:r>
              <a:rPr lang="fr-FR" sz="4400" i="1" dirty="0" err="1">
                <a:solidFill>
                  <a:srgbClr val="F7E7EF"/>
                </a:solidFill>
              </a:rPr>
              <a:t>Korentyen</a:t>
            </a:r>
            <a:r>
              <a:rPr lang="fr-FR" sz="4400" i="1" dirty="0">
                <a:solidFill>
                  <a:srgbClr val="F7E7EF"/>
                </a:solidFill>
              </a:rPr>
              <a:t> 5.1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N°157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Au ciel est la maison du Père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: C. C. Case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i-FI" b="1" dirty="0" smtClean="0">
                <a:solidFill>
                  <a:schemeClr val="accent2"/>
                </a:solidFill>
              </a:rPr>
              <a:t>157 - </a:t>
            </a:r>
            <a:r>
              <a:rPr lang="fr-FR" b="1" dirty="0">
                <a:solidFill>
                  <a:schemeClr val="accent2"/>
                </a:solidFill>
              </a:rPr>
              <a:t>Kay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an se nan </a:t>
            </a:r>
            <a:r>
              <a:rPr lang="fr-FR" b="1" dirty="0" err="1">
                <a:solidFill>
                  <a:schemeClr val="accent2"/>
                </a:solidFill>
              </a:rPr>
              <a:t>syèl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Kay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esplike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157 - </a:t>
            </a:r>
            <a:r>
              <a:rPr lang="fr-FR" b="1" dirty="0">
                <a:solidFill>
                  <a:schemeClr val="accent2"/>
                </a:solidFill>
              </a:rPr>
              <a:t>Kay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an se nan </a:t>
            </a:r>
            <a:r>
              <a:rPr lang="fr-FR" b="1" dirty="0" err="1">
                <a:solidFill>
                  <a:schemeClr val="accent2"/>
                </a:solidFill>
              </a:rPr>
              <a:t>syèl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ap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syèl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ap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syèl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(Se nan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syèl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(Se nan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syèl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eritaj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157 - </a:t>
            </a:r>
            <a:r>
              <a:rPr lang="fr-FR" b="1" dirty="0">
                <a:solidFill>
                  <a:schemeClr val="accent2"/>
                </a:solidFill>
              </a:rPr>
              <a:t>Kay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an se nan </a:t>
            </a:r>
            <a:r>
              <a:rPr lang="fr-FR" b="1" dirty="0" err="1">
                <a:solidFill>
                  <a:schemeClr val="accent2"/>
                </a:solidFill>
              </a:rPr>
              <a:t>syèl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la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melanj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souri,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157 - </a:t>
            </a:r>
            <a:r>
              <a:rPr lang="fr-FR" b="1" dirty="0">
                <a:solidFill>
                  <a:schemeClr val="accent2"/>
                </a:solidFill>
              </a:rPr>
              <a:t>Kay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an se nan </a:t>
            </a:r>
            <a:r>
              <a:rPr lang="fr-FR" b="1" dirty="0" err="1">
                <a:solidFill>
                  <a:schemeClr val="accent2"/>
                </a:solidFill>
              </a:rPr>
              <a:t>syèl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mennen</a:t>
            </a:r>
            <a:r>
              <a:rPr lang="fr-FR" sz="4000" dirty="0">
                <a:solidFill>
                  <a:srgbClr val="F7E7EF"/>
                </a:solidFill>
              </a:rPr>
              <a:t> n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(Se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(Se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eritaj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etènèl</a:t>
            </a:r>
            <a:r>
              <a:rPr lang="fr-FR" sz="4000" dirty="0">
                <a:solidFill>
                  <a:srgbClr val="F7E7EF"/>
                </a:solidFill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157 - </a:t>
            </a:r>
            <a:r>
              <a:rPr lang="fr-FR" b="1" dirty="0">
                <a:solidFill>
                  <a:schemeClr val="accent2"/>
                </a:solidFill>
              </a:rPr>
              <a:t>Kay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an se nan </a:t>
            </a:r>
            <a:r>
              <a:rPr lang="fr-FR" b="1" dirty="0" err="1">
                <a:solidFill>
                  <a:schemeClr val="accent2"/>
                </a:solidFill>
              </a:rPr>
              <a:t>syèl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fatige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Je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157 - </a:t>
            </a:r>
            <a:r>
              <a:rPr lang="fr-FR" b="1" dirty="0">
                <a:solidFill>
                  <a:schemeClr val="accent2"/>
                </a:solidFill>
              </a:rPr>
              <a:t>Kay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an se nan </a:t>
            </a:r>
            <a:r>
              <a:rPr lang="fr-FR" b="1" dirty="0" err="1">
                <a:solidFill>
                  <a:schemeClr val="accent2"/>
                </a:solidFill>
              </a:rPr>
              <a:t>syèl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mennen</a:t>
            </a:r>
            <a:r>
              <a:rPr lang="fr-FR" sz="4000" dirty="0">
                <a:solidFill>
                  <a:srgbClr val="F7E7EF"/>
                </a:solidFill>
              </a:rPr>
              <a:t> n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(Se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(Se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eritaj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etènèl</a:t>
            </a:r>
            <a:r>
              <a:rPr lang="fr-FR" sz="4000" dirty="0">
                <a:solidFill>
                  <a:srgbClr val="F7E7EF"/>
                </a:solidFill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157 - </a:t>
            </a:r>
            <a:r>
              <a:rPr lang="fr-FR" b="1" dirty="0">
                <a:solidFill>
                  <a:schemeClr val="accent2"/>
                </a:solidFill>
              </a:rPr>
              <a:t>Kay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an se nan </a:t>
            </a:r>
            <a:r>
              <a:rPr lang="fr-FR" b="1" dirty="0" err="1">
                <a:solidFill>
                  <a:schemeClr val="accent2"/>
                </a:solidFill>
              </a:rPr>
              <a:t>syèl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9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osnon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osnon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traka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Pouse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tanzantan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Antre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157 - </a:t>
            </a:r>
            <a:r>
              <a:rPr lang="fr-FR" b="1" dirty="0">
                <a:solidFill>
                  <a:schemeClr val="accent2"/>
                </a:solidFill>
              </a:rPr>
              <a:t>Kay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an se nan </a:t>
            </a:r>
            <a:r>
              <a:rPr lang="fr-FR" b="1" dirty="0" err="1">
                <a:solidFill>
                  <a:schemeClr val="accent2"/>
                </a:solidFill>
              </a:rPr>
              <a:t>syèl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4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 </a:t>
            </a:r>
            <a:r>
              <a:rPr lang="fr-FR" sz="4000" i="1" dirty="0" err="1">
                <a:solidFill>
                  <a:srgbClr val="00B0F0"/>
                </a:solidFill>
              </a:rPr>
              <a:t>ap</a:t>
            </a:r>
            <a:r>
              <a:rPr lang="fr-FR" sz="4000" i="1" dirty="0">
                <a:solidFill>
                  <a:srgbClr val="00B0F0"/>
                </a:solidFill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mennen</a:t>
            </a:r>
            <a:r>
              <a:rPr lang="fr-FR" sz="4000" dirty="0">
                <a:solidFill>
                  <a:srgbClr val="F7E7EF"/>
                </a:solidFill>
              </a:rPr>
              <a:t> n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(Se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(Se 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eritaj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etènèl</a:t>
            </a:r>
            <a:r>
              <a:rPr lang="fr-FR" sz="4000">
                <a:solidFill>
                  <a:srgbClr val="F7E7EF"/>
                </a:solidFill>
              </a:rPr>
              <a:t>. 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157 - </a:t>
            </a:r>
            <a:r>
              <a:rPr lang="fr-FR" b="1" dirty="0">
                <a:solidFill>
                  <a:schemeClr val="accent2"/>
                </a:solidFill>
              </a:rPr>
              <a:t>Kay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an se nan </a:t>
            </a:r>
            <a:r>
              <a:rPr lang="fr-FR" b="1" dirty="0" err="1">
                <a:solidFill>
                  <a:schemeClr val="accent2"/>
                </a:solidFill>
              </a:rPr>
              <a:t>syèl</a:t>
            </a:r>
            <a:r>
              <a:rPr lang="fr-FR" b="1" dirty="0">
                <a:solidFill>
                  <a:schemeClr val="accent2"/>
                </a:solidFill>
              </a:rPr>
              <a:t> la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8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475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735</cp:revision>
  <dcterms:created xsi:type="dcterms:W3CDTF">2009-05-04T14:08:13Z</dcterms:created>
  <dcterms:modified xsi:type="dcterms:W3CDTF">2018-12-06T01:05:08Z</dcterms:modified>
</cp:coreProperties>
</file>