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304" r:id="rId2"/>
    <p:sldId id="306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315" r:id="rId1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03" autoAdjust="0"/>
    <p:restoredTop sz="94660"/>
  </p:normalViewPr>
  <p:slideViewPr>
    <p:cSldViewPr>
      <p:cViewPr>
        <p:scale>
          <a:sx n="70" d="100"/>
          <a:sy n="70" d="100"/>
        </p:scale>
        <p:origin x="-1362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fr-FR" sz="4400" b="1" dirty="0">
                <a:solidFill>
                  <a:srgbClr val="F7E7EF"/>
                </a:solidFill>
              </a:rPr>
              <a:t>Nan </a:t>
            </a:r>
            <a:r>
              <a:rPr lang="fr-FR" sz="4400" b="1" dirty="0" err="1">
                <a:solidFill>
                  <a:srgbClr val="F7E7EF"/>
                </a:solidFill>
              </a:rPr>
              <a:t>mond</a:t>
            </a:r>
            <a:r>
              <a:rPr lang="fr-FR" sz="4400" b="1" dirty="0">
                <a:solidFill>
                  <a:srgbClr val="F7E7EF"/>
                </a:solidFill>
              </a:rPr>
              <a:t> </a:t>
            </a:r>
            <a:r>
              <a:rPr lang="fr-FR" sz="4400" b="1" dirty="0" err="1">
                <a:solidFill>
                  <a:srgbClr val="F7E7EF"/>
                </a:solidFill>
              </a:rPr>
              <a:t>tristès</a:t>
            </a:r>
            <a:r>
              <a:rPr lang="fr-FR" sz="4400" b="1" dirty="0">
                <a:solidFill>
                  <a:srgbClr val="F7E7EF"/>
                </a:solidFill>
              </a:rPr>
              <a:t> sa…</a:t>
            </a:r>
          </a:p>
          <a:p>
            <a:r>
              <a:rPr lang="fr-FR" sz="4400" i="1" dirty="0" err="1">
                <a:solidFill>
                  <a:srgbClr val="F7E7EF"/>
                </a:solidFill>
              </a:rPr>
              <a:t>Travay</a:t>
            </a:r>
            <a:r>
              <a:rPr lang="fr-FR" sz="4400" i="1" dirty="0">
                <a:solidFill>
                  <a:srgbClr val="F7E7EF"/>
                </a:solidFill>
              </a:rPr>
              <a:t> 2.28</a:t>
            </a:r>
            <a:endParaRPr lang="pt-B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N°156</a:t>
            </a:r>
            <a:endParaRPr lang="fr-BE" sz="1800" dirty="0" smtClean="0">
              <a:solidFill>
                <a:srgbClr val="B2B2B2"/>
              </a:solidFill>
            </a:endParaRP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Repè</a:t>
            </a:r>
            <a:r>
              <a:rPr lang="fr-FR" sz="1200" dirty="0">
                <a:solidFill>
                  <a:srgbClr val="B2B2B2"/>
                </a:solidFill>
              </a:rPr>
              <a:t> : En ce triste monde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Dapre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tèks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Mzl</a:t>
            </a:r>
            <a:r>
              <a:rPr lang="fr-FR" sz="1200" dirty="0">
                <a:solidFill>
                  <a:srgbClr val="B2B2B2"/>
                </a:solidFill>
              </a:rPr>
              <a:t>. M. Reymond</a:t>
            </a:r>
          </a:p>
          <a:p>
            <a:pPr eaLnBrk="1" hangingPunct="1"/>
            <a:r>
              <a:rPr lang="fr-FR" sz="1200" dirty="0" err="1">
                <a:solidFill>
                  <a:srgbClr val="B2B2B2"/>
                </a:solidFill>
              </a:rPr>
              <a:t>Mizik</a:t>
            </a:r>
            <a:r>
              <a:rPr lang="fr-FR" sz="1200" dirty="0">
                <a:solidFill>
                  <a:srgbClr val="B2B2B2"/>
                </a:solidFill>
              </a:rPr>
              <a:t> : </a:t>
            </a:r>
            <a:r>
              <a:rPr lang="fr-FR" sz="1200" dirty="0" err="1">
                <a:solidFill>
                  <a:srgbClr val="B2B2B2"/>
                </a:solidFill>
              </a:rPr>
              <a:t>Melodi</a:t>
            </a:r>
            <a:r>
              <a:rPr lang="fr-FR" sz="1200" dirty="0">
                <a:solidFill>
                  <a:srgbClr val="B2B2B2"/>
                </a:solidFill>
              </a:rPr>
              <a:t> </a:t>
            </a:r>
            <a:r>
              <a:rPr lang="fr-FR" sz="1200" dirty="0" err="1">
                <a:solidFill>
                  <a:srgbClr val="B2B2B2"/>
                </a:solidFill>
              </a:rPr>
              <a:t>popilè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i-FI" b="1" dirty="0">
                <a:solidFill>
                  <a:schemeClr val="accent2"/>
                </a:solidFill>
              </a:rPr>
              <a:t>156 - Nan mond tristès sa…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5.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va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zanj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, o </a:t>
            </a:r>
            <a:r>
              <a:rPr lang="fr-FR" sz="4000" dirty="0" err="1">
                <a:solidFill>
                  <a:srgbClr val="F7E7EF"/>
                </a:solidFill>
              </a:rPr>
              <a:t>ala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jou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Se va nan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senfoni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chante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im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louwanj</a:t>
            </a:r>
            <a:r>
              <a:rPr lang="fr-FR" sz="4000" dirty="0">
                <a:solidFill>
                  <a:srgbClr val="F7E7EF"/>
                </a:solidFill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n </a:t>
            </a:r>
            <a:r>
              <a:rPr lang="fr-FR" sz="4000" dirty="0" err="1">
                <a:solidFill>
                  <a:srgbClr val="F7E7EF"/>
                </a:solidFill>
              </a:rPr>
              <a:t>ba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156 - Nan </a:t>
            </a:r>
            <a:r>
              <a:rPr lang="en-US" b="1" dirty="0" err="1">
                <a:solidFill>
                  <a:schemeClr val="accent2"/>
                </a:solidFill>
              </a:rPr>
              <a:t>mond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tristès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sa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4644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N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chante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im</a:t>
            </a:r>
            <a:r>
              <a:rPr lang="fr-FR" sz="4000" dirty="0">
                <a:solidFill>
                  <a:srgbClr val="F7E7EF"/>
                </a:solidFill>
              </a:rPr>
              <a:t> pou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louwanj</a:t>
            </a:r>
            <a:r>
              <a:rPr lang="fr-FR" sz="4000" dirty="0">
                <a:solidFill>
                  <a:srgbClr val="F7E7EF"/>
                </a:solidFill>
              </a:rPr>
              <a:t> Ou,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n </a:t>
            </a:r>
            <a:r>
              <a:rPr lang="fr-FR" sz="4000" dirty="0" err="1">
                <a:solidFill>
                  <a:srgbClr val="F7E7EF"/>
                </a:solidFill>
              </a:rPr>
              <a:t>ba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156 - Nan </a:t>
            </a:r>
            <a:r>
              <a:rPr lang="en-US" b="1" dirty="0" err="1">
                <a:solidFill>
                  <a:schemeClr val="accent2"/>
                </a:solidFill>
              </a:rPr>
              <a:t>mond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tristès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sa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8653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Nan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mond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tristès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sa,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gen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okenn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puisans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kapab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bay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nanm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bonè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Sèlman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Kris la,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santi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yon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prezans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m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byen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ban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mwen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lapè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.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156 - Nan </a:t>
            </a:r>
            <a:r>
              <a:rPr lang="en-US" b="1" dirty="0" err="1">
                <a:solidFill>
                  <a:schemeClr val="accent2"/>
                </a:solidFill>
              </a:rPr>
              <a:t>mond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tristès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sa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9633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Sèlman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Kris la,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santi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prezans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byen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ban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</a:rPr>
              <a:t>lapè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 smtClean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156 - Nan </a:t>
            </a:r>
            <a:r>
              <a:rPr lang="en-US" b="1" dirty="0" err="1">
                <a:solidFill>
                  <a:schemeClr val="accent2"/>
                </a:solidFill>
              </a:rPr>
              <a:t>mond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tristès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sa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0197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antrave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gwo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loraj</a:t>
            </a:r>
            <a:endParaRPr lang="fr-FR" sz="4000" dirty="0">
              <a:solidFill>
                <a:srgbClr val="F7E7EF"/>
              </a:solidFill>
            </a:endParaRP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rele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, non L </a:t>
            </a:r>
            <a:r>
              <a:rPr lang="fr-FR" sz="4000" dirty="0" err="1">
                <a:solidFill>
                  <a:srgbClr val="F7E7EF"/>
                </a:solidFill>
              </a:rPr>
              <a:t>puisan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Sovè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ban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anpil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fòs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kouraj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kontinye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chemen</a:t>
            </a:r>
            <a:r>
              <a:rPr lang="fr-FR" sz="4000" dirty="0">
                <a:solidFill>
                  <a:srgbClr val="F7E7EF"/>
                </a:solidFill>
              </a:rPr>
              <a:t> an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156 - Nan </a:t>
            </a:r>
            <a:r>
              <a:rPr lang="en-US" b="1" dirty="0" err="1">
                <a:solidFill>
                  <a:schemeClr val="accent2"/>
                </a:solidFill>
              </a:rPr>
              <a:t>mond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tristès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sa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537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Sovè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ban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anpil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fòs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kouraj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kontinye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chemen</a:t>
            </a:r>
            <a:r>
              <a:rPr lang="fr-FR" sz="4000" dirty="0">
                <a:solidFill>
                  <a:srgbClr val="F7E7EF"/>
                </a:solidFill>
              </a:rPr>
              <a:t> an.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156 - Nan </a:t>
            </a:r>
            <a:r>
              <a:rPr lang="en-US" b="1" dirty="0" err="1">
                <a:solidFill>
                  <a:schemeClr val="accent2"/>
                </a:solidFill>
              </a:rPr>
              <a:t>mond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tristès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sa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745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mitan </a:t>
            </a:r>
            <a:r>
              <a:rPr lang="fr-FR" sz="4000" dirty="0" err="1">
                <a:solidFill>
                  <a:srgbClr val="F7E7EF"/>
                </a:solidFill>
              </a:rPr>
              <a:t>lannwit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wè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klè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Lè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pa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wè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kote</a:t>
            </a:r>
            <a:r>
              <a:rPr lang="fr-FR" sz="4000" dirty="0">
                <a:solidFill>
                  <a:srgbClr val="F7E7EF"/>
                </a:solidFill>
              </a:rPr>
              <a:t> pou m </a:t>
            </a:r>
            <a:r>
              <a:rPr lang="fr-FR" sz="4000" dirty="0" err="1">
                <a:solidFill>
                  <a:srgbClr val="F7E7EF"/>
                </a:solidFill>
              </a:rPr>
              <a:t>pase</a:t>
            </a:r>
            <a:r>
              <a:rPr lang="fr-FR" sz="4000" dirty="0">
                <a:solidFill>
                  <a:srgbClr val="F7E7EF"/>
                </a:solidFill>
              </a:rPr>
              <a:t> ;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Pandan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gade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wè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gwo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limyè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Vwa</a:t>
            </a:r>
            <a:r>
              <a:rPr lang="fr-FR" sz="4000" dirty="0">
                <a:solidFill>
                  <a:srgbClr val="F7E7EF"/>
                </a:solidFill>
              </a:rPr>
              <a:t> L di m : “</a:t>
            </a:r>
            <a:r>
              <a:rPr lang="fr-FR" sz="4000" dirty="0" err="1">
                <a:solidFill>
                  <a:srgbClr val="F7E7EF"/>
                </a:solidFill>
              </a:rPr>
              <a:t>Pitit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avanse</a:t>
            </a:r>
            <a:r>
              <a:rPr lang="fr-FR" sz="4000" dirty="0" smtClean="0">
                <a:solidFill>
                  <a:srgbClr val="F7E7EF"/>
                </a:solidFill>
              </a:rPr>
              <a:t>”.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156 - Nan </a:t>
            </a:r>
            <a:r>
              <a:rPr lang="en-US" b="1" dirty="0" err="1">
                <a:solidFill>
                  <a:schemeClr val="accent2"/>
                </a:solidFill>
              </a:rPr>
              <a:t>mond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tristès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sa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373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Pandan</a:t>
            </a:r>
            <a:r>
              <a:rPr lang="fr-FR" sz="4000" dirty="0">
                <a:solidFill>
                  <a:srgbClr val="F7E7EF"/>
                </a:solidFill>
              </a:rPr>
              <a:t> m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gade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wè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gwo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limyè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Vwa</a:t>
            </a:r>
            <a:r>
              <a:rPr lang="fr-FR" sz="4000" dirty="0">
                <a:solidFill>
                  <a:srgbClr val="F7E7EF"/>
                </a:solidFill>
              </a:rPr>
              <a:t> L di m : “</a:t>
            </a:r>
            <a:r>
              <a:rPr lang="fr-FR" sz="4000" dirty="0" err="1">
                <a:solidFill>
                  <a:srgbClr val="F7E7EF"/>
                </a:solidFill>
              </a:rPr>
              <a:t>Pitit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avanse</a:t>
            </a:r>
            <a:r>
              <a:rPr lang="fr-FR" sz="4000" dirty="0">
                <a:solidFill>
                  <a:srgbClr val="F7E7EF"/>
                </a:solidFill>
              </a:rPr>
              <a:t>”.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156 - Nan </a:t>
            </a:r>
            <a:r>
              <a:rPr lang="en-US" b="1" dirty="0" err="1">
                <a:solidFill>
                  <a:schemeClr val="accent2"/>
                </a:solidFill>
              </a:rPr>
              <a:t>mond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tristès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sa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1358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44012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Malgre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krim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, li </a:t>
            </a:r>
            <a:r>
              <a:rPr lang="fr-FR" sz="4000" dirty="0" err="1">
                <a:solidFill>
                  <a:srgbClr val="F7E7EF"/>
                </a:solidFill>
              </a:rPr>
              <a:t>kenbe</a:t>
            </a:r>
            <a:r>
              <a:rPr lang="fr-FR" sz="4000" dirty="0">
                <a:solidFill>
                  <a:srgbClr val="F7E7EF"/>
                </a:solidFill>
              </a:rPr>
              <a:t> m nan men Li,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Li soule m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byenfè</a:t>
            </a:r>
            <a:r>
              <a:rPr lang="fr-FR" sz="4000" dirty="0">
                <a:solidFill>
                  <a:srgbClr val="F7E7EF"/>
                </a:solidFill>
              </a:rPr>
              <a:t> Li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O,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la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peyi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ret</a:t>
            </a:r>
            <a:r>
              <a:rPr lang="fr-FR" sz="4000" dirty="0">
                <a:solidFill>
                  <a:srgbClr val="F7E7EF"/>
                </a:solidFill>
              </a:rPr>
              <a:t> la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sove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. 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156 - Nan </a:t>
            </a:r>
            <a:r>
              <a:rPr lang="en-US" b="1" dirty="0" err="1">
                <a:solidFill>
                  <a:schemeClr val="accent2"/>
                </a:solidFill>
              </a:rPr>
              <a:t>mond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tristès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sa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628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O,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la </a:t>
            </a:r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genyen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peyi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Mwen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pral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ret</a:t>
            </a:r>
            <a:r>
              <a:rPr lang="fr-FR" sz="4000" dirty="0">
                <a:solidFill>
                  <a:srgbClr val="F7E7EF"/>
                </a:solidFill>
              </a:rPr>
              <a:t> la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sove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156 - Nan </a:t>
            </a:r>
            <a:r>
              <a:rPr lang="en-US" b="1" dirty="0" err="1">
                <a:solidFill>
                  <a:schemeClr val="accent2"/>
                </a:solidFill>
              </a:rPr>
              <a:t>mond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tristès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sa</a:t>
            </a:r>
            <a:r>
              <a:rPr lang="en-US" b="1" dirty="0">
                <a:solidFill>
                  <a:schemeClr val="accent2"/>
                </a:solidFill>
              </a:rPr>
              <a:t>…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928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2133</TotalTime>
  <Words>411</Words>
  <Application>Microsoft Office PowerPoint</Application>
  <PresentationFormat>On-screen Show (4:3)</PresentationFormat>
  <Paragraphs>63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729</cp:revision>
  <dcterms:created xsi:type="dcterms:W3CDTF">2009-05-04T14:08:13Z</dcterms:created>
  <dcterms:modified xsi:type="dcterms:W3CDTF">2018-12-05T02:30:48Z</dcterms:modified>
</cp:coreProperties>
</file>