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Kontanple Bondye m nan sou twòn nan </a:t>
            </a:r>
          </a:p>
          <a:p>
            <a:r>
              <a:rPr lang="it-IT" sz="4400" i="1" dirty="0" smtClean="0">
                <a:solidFill>
                  <a:srgbClr val="F7E7EF"/>
                </a:solidFill>
              </a:rPr>
              <a:t>Revelasyon </a:t>
            </a:r>
            <a:r>
              <a:rPr lang="it-IT" sz="4400" i="1" dirty="0">
                <a:solidFill>
                  <a:srgbClr val="F7E7EF"/>
                </a:solidFill>
              </a:rPr>
              <a:t>4.10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N°155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Contempler mon Dieu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Le Messager des Ecoles du Dimanche,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Dewitt</a:t>
            </a:r>
            <a:r>
              <a:rPr lang="fr-FR" sz="1200" dirty="0">
                <a:solidFill>
                  <a:srgbClr val="B2B2B2"/>
                </a:solidFill>
              </a:rPr>
              <a:t> Clinton </a:t>
            </a:r>
            <a:endParaRPr lang="fr-FR" sz="12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smtClean="0">
                <a:solidFill>
                  <a:srgbClr val="B2B2B2"/>
                </a:solidFill>
              </a:rPr>
              <a:t>                   Huntington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Tullius</a:t>
            </a:r>
            <a:r>
              <a:rPr lang="fr-FR" sz="1200" dirty="0">
                <a:solidFill>
                  <a:srgbClr val="B2B2B2"/>
                </a:solidFill>
              </a:rPr>
              <a:t> Clinton </a:t>
            </a:r>
            <a:r>
              <a:rPr lang="fr-FR" sz="1200" dirty="0" err="1">
                <a:solidFill>
                  <a:srgbClr val="B2B2B2"/>
                </a:solidFill>
              </a:rPr>
              <a:t>O’Kane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b="1" dirty="0">
                <a:solidFill>
                  <a:schemeClr val="accent2"/>
                </a:solidFill>
              </a:rPr>
              <a:t>155 - Kontanple Bondye m nan sou twòn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Kontanple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es-ES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es-ES" sz="4000" dirty="0" err="1">
                <a:solidFill>
                  <a:srgbClr val="F7E7EF"/>
                </a:solidFill>
                <a:latin typeface="+mj-lt"/>
              </a:rPr>
              <a:t>Nan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es-ES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es-ES" sz="4000" i="1" dirty="0" err="1">
                <a:solidFill>
                  <a:srgbClr val="00B0F0"/>
                </a:solidFill>
                <a:latin typeface="+mj-lt"/>
              </a:rPr>
              <a:t>nan</a:t>
            </a:r>
            <a:r>
              <a:rPr lang="es-ES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s-ES" sz="4000" i="1" dirty="0" err="1">
                <a:solidFill>
                  <a:srgbClr val="00B0F0"/>
                </a:solidFill>
                <a:latin typeface="+mj-lt"/>
              </a:rPr>
              <a:t>syèl</a:t>
            </a:r>
            <a:r>
              <a:rPr lang="es-ES" sz="4000" i="1" dirty="0">
                <a:solidFill>
                  <a:srgbClr val="00B0F0"/>
                </a:solidFill>
                <a:latin typeface="+mj-lt"/>
              </a:rPr>
              <a:t> la)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nan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es-ES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es-ES" sz="4000" i="1" dirty="0" err="1">
                <a:solidFill>
                  <a:srgbClr val="00B0F0"/>
                </a:solidFill>
                <a:latin typeface="+mj-lt"/>
              </a:rPr>
              <a:t>nan</a:t>
            </a:r>
            <a:r>
              <a:rPr lang="es-ES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s-ES" sz="4000" i="1" dirty="0" err="1">
                <a:solidFill>
                  <a:srgbClr val="00B0F0"/>
                </a:solidFill>
                <a:latin typeface="+mj-lt"/>
              </a:rPr>
              <a:t>syèl</a:t>
            </a:r>
            <a:r>
              <a:rPr lang="es-ES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s-ES" sz="4000" i="1" dirty="0" smtClean="0">
                <a:solidFill>
                  <a:srgbClr val="00B0F0"/>
                </a:solidFill>
                <a:latin typeface="+mj-lt"/>
              </a:rPr>
              <a:t>la)</a:t>
            </a:r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A</a:t>
            </a:r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l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nan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la, </a:t>
            </a:r>
          </a:p>
          <a:p>
            <a:pPr algn="ctr"/>
            <a:r>
              <a:rPr lang="es-ES" sz="4000" dirty="0" err="1">
                <a:solidFill>
                  <a:srgbClr val="F7E7EF"/>
                </a:solidFill>
                <a:latin typeface="+mj-lt"/>
              </a:rPr>
              <a:t>Nan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la,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nan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la,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nan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sa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err="1">
                <a:solidFill>
                  <a:srgbClr val="F7E7EF"/>
                </a:solidFill>
              </a:rPr>
              <a:t>Kè</a:t>
            </a:r>
            <a:r>
              <a:rPr lang="es-ES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es-ES" sz="4000" dirty="0">
              <a:solidFill>
                <a:srgbClr val="F7E7EF"/>
              </a:solidFill>
            </a:endParaRPr>
          </a:p>
          <a:p>
            <a:pPr algn="ctr"/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 </a:t>
            </a:r>
            <a:r>
              <a:rPr lang="es-ES" sz="4000" i="1" dirty="0">
                <a:solidFill>
                  <a:srgbClr val="00B0F0"/>
                </a:solidFill>
              </a:rPr>
              <a:t>(</a:t>
            </a:r>
            <a:r>
              <a:rPr lang="es-ES" sz="4000" i="1" dirty="0" err="1">
                <a:solidFill>
                  <a:srgbClr val="00B0F0"/>
                </a:solidFill>
              </a:rPr>
              <a:t>nan</a:t>
            </a:r>
            <a:r>
              <a:rPr lang="es-ES" sz="4000" i="1" dirty="0">
                <a:solidFill>
                  <a:srgbClr val="00B0F0"/>
                </a:solidFill>
              </a:rPr>
              <a:t> </a:t>
            </a:r>
            <a:r>
              <a:rPr lang="es-ES" sz="4000" i="1" dirty="0" err="1">
                <a:solidFill>
                  <a:srgbClr val="00B0F0"/>
                </a:solidFill>
              </a:rPr>
              <a:t>syèl</a:t>
            </a:r>
            <a:r>
              <a:rPr lang="es-ES" sz="4000" i="1" dirty="0">
                <a:solidFill>
                  <a:srgbClr val="00B0F0"/>
                </a:solidFill>
              </a:rPr>
              <a:t> la)</a:t>
            </a:r>
            <a:r>
              <a:rPr lang="es-ES" sz="4000" dirty="0">
                <a:solidFill>
                  <a:srgbClr val="F7E7EF"/>
                </a:solidFill>
              </a:rPr>
              <a:t>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 </a:t>
            </a:r>
            <a:r>
              <a:rPr lang="es-ES" sz="4000" i="1" dirty="0">
                <a:solidFill>
                  <a:srgbClr val="00B0F0"/>
                </a:solidFill>
              </a:rPr>
              <a:t>(</a:t>
            </a:r>
            <a:r>
              <a:rPr lang="es-ES" sz="4000" i="1" dirty="0" err="1">
                <a:solidFill>
                  <a:srgbClr val="00B0F0"/>
                </a:solidFill>
              </a:rPr>
              <a:t>nan</a:t>
            </a:r>
            <a:r>
              <a:rPr lang="es-ES" sz="4000" i="1" dirty="0">
                <a:solidFill>
                  <a:srgbClr val="00B0F0"/>
                </a:solidFill>
              </a:rPr>
              <a:t> </a:t>
            </a:r>
            <a:r>
              <a:rPr lang="es-ES" sz="4000" i="1" dirty="0" err="1">
                <a:solidFill>
                  <a:srgbClr val="00B0F0"/>
                </a:solidFill>
              </a:rPr>
              <a:t>syèl</a:t>
            </a:r>
            <a:r>
              <a:rPr lang="es-ES" sz="4000" i="1" dirty="0">
                <a:solidFill>
                  <a:srgbClr val="00B0F0"/>
                </a:solidFill>
              </a:rPr>
              <a:t> la)</a:t>
            </a:r>
            <a:r>
              <a:rPr lang="es-ES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</a:rPr>
              <a:t>Al </a:t>
            </a:r>
            <a:r>
              <a:rPr lang="es-ES" sz="4000" dirty="0" err="1">
                <a:solidFill>
                  <a:srgbClr val="F7E7EF"/>
                </a:solidFill>
              </a:rPr>
              <a:t>viv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ak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Jezi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</a:p>
          <a:p>
            <a:pPr algn="ctr"/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</a:rPr>
              <a:t>Se </a:t>
            </a:r>
            <a:r>
              <a:rPr lang="es-ES" sz="4000" dirty="0" err="1">
                <a:solidFill>
                  <a:srgbClr val="F7E7EF"/>
                </a:solidFill>
              </a:rPr>
              <a:t>sa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ki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rele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bonè</a:t>
            </a:r>
            <a:r>
              <a:rPr lang="es-ES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pwòch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Y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rejwi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sa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err="1">
                <a:solidFill>
                  <a:srgbClr val="F7E7EF"/>
                </a:solidFill>
              </a:rPr>
              <a:t>Kè</a:t>
            </a:r>
            <a:r>
              <a:rPr lang="es-ES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es-ES" sz="4000" dirty="0">
              <a:solidFill>
                <a:srgbClr val="F7E7EF"/>
              </a:solidFill>
            </a:endParaRPr>
          </a:p>
          <a:p>
            <a:pPr algn="ctr"/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 </a:t>
            </a:r>
            <a:r>
              <a:rPr lang="es-ES" sz="4000" i="1" dirty="0">
                <a:solidFill>
                  <a:srgbClr val="00B0F0"/>
                </a:solidFill>
              </a:rPr>
              <a:t>(</a:t>
            </a:r>
            <a:r>
              <a:rPr lang="es-ES" sz="4000" i="1" dirty="0" err="1">
                <a:solidFill>
                  <a:srgbClr val="00B0F0"/>
                </a:solidFill>
              </a:rPr>
              <a:t>nan</a:t>
            </a:r>
            <a:r>
              <a:rPr lang="es-ES" sz="4000" i="1" dirty="0">
                <a:solidFill>
                  <a:srgbClr val="00B0F0"/>
                </a:solidFill>
              </a:rPr>
              <a:t> </a:t>
            </a:r>
            <a:r>
              <a:rPr lang="es-ES" sz="4000" i="1" dirty="0" err="1">
                <a:solidFill>
                  <a:srgbClr val="00B0F0"/>
                </a:solidFill>
              </a:rPr>
              <a:t>syèl</a:t>
            </a:r>
            <a:r>
              <a:rPr lang="es-ES" sz="4000" i="1" dirty="0">
                <a:solidFill>
                  <a:srgbClr val="00B0F0"/>
                </a:solidFill>
              </a:rPr>
              <a:t> la)</a:t>
            </a:r>
            <a:r>
              <a:rPr lang="es-ES" sz="4000" dirty="0">
                <a:solidFill>
                  <a:srgbClr val="F7E7EF"/>
                </a:solidFill>
              </a:rPr>
              <a:t>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 </a:t>
            </a:r>
            <a:r>
              <a:rPr lang="es-ES" sz="4000" i="1" dirty="0">
                <a:solidFill>
                  <a:srgbClr val="00B0F0"/>
                </a:solidFill>
              </a:rPr>
              <a:t>(</a:t>
            </a:r>
            <a:r>
              <a:rPr lang="es-ES" sz="4000" i="1" dirty="0" err="1">
                <a:solidFill>
                  <a:srgbClr val="00B0F0"/>
                </a:solidFill>
              </a:rPr>
              <a:t>nan</a:t>
            </a:r>
            <a:r>
              <a:rPr lang="es-ES" sz="4000" i="1" dirty="0">
                <a:solidFill>
                  <a:srgbClr val="00B0F0"/>
                </a:solidFill>
              </a:rPr>
              <a:t> </a:t>
            </a:r>
            <a:r>
              <a:rPr lang="es-ES" sz="4000" i="1" dirty="0" err="1">
                <a:solidFill>
                  <a:srgbClr val="00B0F0"/>
                </a:solidFill>
              </a:rPr>
              <a:t>syèl</a:t>
            </a:r>
            <a:r>
              <a:rPr lang="es-ES" sz="4000" i="1" dirty="0">
                <a:solidFill>
                  <a:srgbClr val="00B0F0"/>
                </a:solidFill>
              </a:rPr>
              <a:t> la)</a:t>
            </a:r>
            <a:r>
              <a:rPr lang="es-ES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</a:rPr>
              <a:t>Al </a:t>
            </a:r>
            <a:r>
              <a:rPr lang="es-ES" sz="4000" dirty="0" err="1">
                <a:solidFill>
                  <a:srgbClr val="F7E7EF"/>
                </a:solidFill>
              </a:rPr>
              <a:t>viv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ak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Jezi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</a:p>
          <a:p>
            <a:pPr algn="ctr"/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</a:rPr>
              <a:t>Se </a:t>
            </a:r>
            <a:r>
              <a:rPr lang="es-ES" sz="4000" dirty="0" err="1">
                <a:solidFill>
                  <a:srgbClr val="F7E7EF"/>
                </a:solidFill>
              </a:rPr>
              <a:t>sa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ki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rele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bonè</a:t>
            </a:r>
            <a:r>
              <a:rPr lang="es-ES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tout sen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toupre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twòn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Letènèl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selebre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sa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err="1">
                <a:solidFill>
                  <a:srgbClr val="F7E7EF"/>
                </a:solidFill>
              </a:rPr>
              <a:t>Kè</a:t>
            </a:r>
            <a:r>
              <a:rPr lang="es-ES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es-ES" sz="4000" dirty="0">
              <a:solidFill>
                <a:srgbClr val="F7E7EF"/>
              </a:solidFill>
            </a:endParaRPr>
          </a:p>
          <a:p>
            <a:pPr algn="ctr"/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 </a:t>
            </a:r>
            <a:r>
              <a:rPr lang="es-ES" sz="4000" i="1" dirty="0">
                <a:solidFill>
                  <a:srgbClr val="00B0F0"/>
                </a:solidFill>
              </a:rPr>
              <a:t>(</a:t>
            </a:r>
            <a:r>
              <a:rPr lang="es-ES" sz="4000" i="1" dirty="0" err="1">
                <a:solidFill>
                  <a:srgbClr val="00B0F0"/>
                </a:solidFill>
              </a:rPr>
              <a:t>nan</a:t>
            </a:r>
            <a:r>
              <a:rPr lang="es-ES" sz="4000" i="1" dirty="0">
                <a:solidFill>
                  <a:srgbClr val="00B0F0"/>
                </a:solidFill>
              </a:rPr>
              <a:t> </a:t>
            </a:r>
            <a:r>
              <a:rPr lang="es-ES" sz="4000" i="1" dirty="0" err="1">
                <a:solidFill>
                  <a:srgbClr val="00B0F0"/>
                </a:solidFill>
              </a:rPr>
              <a:t>syèl</a:t>
            </a:r>
            <a:r>
              <a:rPr lang="es-ES" sz="4000" i="1" dirty="0">
                <a:solidFill>
                  <a:srgbClr val="00B0F0"/>
                </a:solidFill>
              </a:rPr>
              <a:t> la)</a:t>
            </a:r>
            <a:r>
              <a:rPr lang="es-ES" sz="4000" dirty="0">
                <a:solidFill>
                  <a:srgbClr val="F7E7EF"/>
                </a:solidFill>
              </a:rPr>
              <a:t>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 </a:t>
            </a:r>
            <a:r>
              <a:rPr lang="es-ES" sz="4000" i="1" dirty="0">
                <a:solidFill>
                  <a:srgbClr val="00B0F0"/>
                </a:solidFill>
              </a:rPr>
              <a:t>(</a:t>
            </a:r>
            <a:r>
              <a:rPr lang="es-ES" sz="4000" i="1" dirty="0" err="1">
                <a:solidFill>
                  <a:srgbClr val="00B0F0"/>
                </a:solidFill>
              </a:rPr>
              <a:t>nan</a:t>
            </a:r>
            <a:r>
              <a:rPr lang="es-ES" sz="4000" i="1" dirty="0">
                <a:solidFill>
                  <a:srgbClr val="00B0F0"/>
                </a:solidFill>
              </a:rPr>
              <a:t> </a:t>
            </a:r>
            <a:r>
              <a:rPr lang="es-ES" sz="4000" i="1" dirty="0" err="1">
                <a:solidFill>
                  <a:srgbClr val="00B0F0"/>
                </a:solidFill>
              </a:rPr>
              <a:t>syèl</a:t>
            </a:r>
            <a:r>
              <a:rPr lang="es-ES" sz="4000" i="1" dirty="0">
                <a:solidFill>
                  <a:srgbClr val="00B0F0"/>
                </a:solidFill>
              </a:rPr>
              <a:t> la)</a:t>
            </a:r>
            <a:r>
              <a:rPr lang="es-ES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</a:rPr>
              <a:t>Al </a:t>
            </a:r>
            <a:r>
              <a:rPr lang="es-ES" sz="4000" dirty="0" err="1">
                <a:solidFill>
                  <a:srgbClr val="F7E7EF"/>
                </a:solidFill>
              </a:rPr>
              <a:t>viv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ak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Jezi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</a:p>
          <a:p>
            <a:pPr algn="ctr"/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 </a:t>
            </a:r>
            <a:r>
              <a:rPr lang="es-ES" sz="4000" dirty="0" err="1">
                <a:solidFill>
                  <a:srgbClr val="F7E7EF"/>
                </a:solidFill>
              </a:rPr>
              <a:t>nan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syèl</a:t>
            </a:r>
            <a:r>
              <a:rPr lang="es-ES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</a:rPr>
              <a:t>Se </a:t>
            </a:r>
            <a:r>
              <a:rPr lang="es-ES" sz="4000" dirty="0" err="1">
                <a:solidFill>
                  <a:srgbClr val="F7E7EF"/>
                </a:solidFill>
              </a:rPr>
              <a:t>sa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ki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rele</a:t>
            </a:r>
            <a:r>
              <a:rPr lang="es-ES" sz="4000" dirty="0">
                <a:solidFill>
                  <a:srgbClr val="F7E7EF"/>
                </a:solidFill>
              </a:rPr>
              <a:t> </a:t>
            </a:r>
            <a:r>
              <a:rPr lang="es-ES" sz="4000" dirty="0" err="1">
                <a:solidFill>
                  <a:srgbClr val="F7E7EF"/>
                </a:solidFill>
              </a:rPr>
              <a:t>bonè</a:t>
            </a:r>
            <a:r>
              <a:rPr lang="es-ES" sz="4000">
                <a:solidFill>
                  <a:srgbClr val="F7E7EF"/>
                </a:solidFill>
              </a:rPr>
              <a:t> a !</a:t>
            </a:r>
            <a:endParaRPr lang="es-ES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155 - </a:t>
            </a:r>
            <a:r>
              <a:rPr lang="en-US" b="1" dirty="0" err="1">
                <a:solidFill>
                  <a:schemeClr val="accent2"/>
                </a:solidFill>
              </a:rPr>
              <a:t>Kontanple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twòn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446</Words>
  <Application>Microsoft Office PowerPoint</Application>
  <PresentationFormat>On-screen Show (4:3)</PresentationFormat>
  <Paragraphs>69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722</cp:revision>
  <dcterms:created xsi:type="dcterms:W3CDTF">2009-05-04T14:08:13Z</dcterms:created>
  <dcterms:modified xsi:type="dcterms:W3CDTF">2018-12-06T01:07:43Z</dcterms:modified>
</cp:coreProperties>
</file>