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Lavi m asire !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Ebre 10.22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N°154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Blessed</a:t>
            </a:r>
            <a:r>
              <a:rPr lang="fr-FR" sz="1200" dirty="0">
                <a:solidFill>
                  <a:srgbClr val="B2B2B2"/>
                </a:solidFill>
              </a:rPr>
              <a:t> Assurance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Fanny Jane Crosby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Phoebe Palmer </a:t>
            </a:r>
            <a:r>
              <a:rPr lang="fr-FR" sz="1200" dirty="0" err="1">
                <a:solidFill>
                  <a:srgbClr val="B2B2B2"/>
                </a:solidFill>
              </a:rPr>
              <a:t>Knapp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b="1" dirty="0">
                <a:solidFill>
                  <a:schemeClr val="accent2"/>
                </a:solidFill>
              </a:rPr>
              <a:t>154 - Lavi m asire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goute.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San Kris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lave,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154 -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asire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transfòme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154 -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asire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volonte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vizyon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transpòte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gras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154 -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asire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transfòme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154 -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asire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volonte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do m Kris retire tout fado.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Kris, 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154 -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asire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transfòme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154 -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asire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0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290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714</cp:revision>
  <dcterms:created xsi:type="dcterms:W3CDTF">2009-05-04T14:08:13Z</dcterms:created>
  <dcterms:modified xsi:type="dcterms:W3CDTF">2018-12-05T02:22:14Z</dcterms:modified>
</cp:coreProperties>
</file>