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i-FI" sz="4400" b="1" dirty="0">
                <a:solidFill>
                  <a:srgbClr val="F7E7EF"/>
                </a:solidFill>
              </a:rPr>
              <a:t>Mwen konsidere latè kòm egzil  </a:t>
            </a:r>
          </a:p>
          <a:p>
            <a:r>
              <a:rPr lang="fi-FI" sz="4400" i="1" dirty="0">
                <a:solidFill>
                  <a:srgbClr val="F7E7EF"/>
                </a:solidFill>
              </a:rPr>
              <a:t>Women 8.28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N°153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Pour moi Chrétien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A. </a:t>
            </a:r>
            <a:r>
              <a:rPr lang="fr-FR" sz="1200" dirty="0" err="1">
                <a:solidFill>
                  <a:srgbClr val="B2B2B2"/>
                </a:solidFill>
              </a:rPr>
              <a:t>Bost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Thomas </a:t>
            </a:r>
            <a:r>
              <a:rPr lang="fr-FR" sz="1200" dirty="0" err="1">
                <a:solidFill>
                  <a:srgbClr val="B2B2B2"/>
                </a:solidFill>
              </a:rPr>
              <a:t>Haynes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Bayly</a:t>
            </a:r>
            <a:endParaRPr lang="en-US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i-FI" b="1" dirty="0">
                <a:solidFill>
                  <a:schemeClr val="accent2"/>
                </a:solidFill>
              </a:rPr>
              <a:t>153 - Mwen konsidere latè kòm egzil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konsidere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egzil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Fòk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difisil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153 -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konsidere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kòm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egzil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Sa k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kriye</a:t>
            </a:r>
            <a:r>
              <a:rPr lang="fr-FR" sz="4000" dirty="0">
                <a:solidFill>
                  <a:srgbClr val="F7E7EF"/>
                </a:solidFill>
              </a:rPr>
              <a:t>, sa k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souri ?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Kris se 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e Li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pati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Talè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 Li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rejwi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,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153 -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konsidere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kòm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egzil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74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Dlo</a:t>
            </a:r>
            <a:r>
              <a:rPr lang="fr-FR" sz="4000" dirty="0">
                <a:solidFill>
                  <a:srgbClr val="F7E7EF"/>
                </a:solidFill>
              </a:rPr>
              <a:t> je, </a:t>
            </a:r>
            <a:r>
              <a:rPr lang="fr-FR" sz="4000" dirty="0" err="1">
                <a:solidFill>
                  <a:srgbClr val="F7E7EF"/>
                </a:solidFill>
              </a:rPr>
              <a:t>tristès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lanmò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tè</a:t>
            </a:r>
            <a:r>
              <a:rPr lang="fr-FR" sz="4000" dirty="0">
                <a:solidFill>
                  <a:srgbClr val="F7E7EF"/>
                </a:solidFill>
              </a:rPr>
              <a:t> sa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,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Kanahan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pwoche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,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153 -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konsidere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kòm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egzil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54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granmesi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mond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sa l </a:t>
            </a:r>
            <a:r>
              <a:rPr lang="fr-FR" sz="4000" dirty="0" err="1">
                <a:solidFill>
                  <a:srgbClr val="F7E7EF"/>
                </a:solidFill>
              </a:rPr>
              <a:t>ofri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efò</a:t>
            </a:r>
            <a:r>
              <a:rPr lang="fr-FR" sz="4000" dirty="0">
                <a:solidFill>
                  <a:srgbClr val="F7E7EF"/>
                </a:solidFill>
              </a:rPr>
              <a:t> pou l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m nan </a:t>
            </a:r>
            <a:r>
              <a:rPr lang="fr-FR" sz="4000" dirty="0" err="1">
                <a:solidFill>
                  <a:srgbClr val="F7E7EF"/>
                </a:solidFill>
              </a:rPr>
              <a:t>plezi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,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,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153 -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konsidere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kòm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egzil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2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anplis</a:t>
            </a:r>
            <a:r>
              <a:rPr lang="fr-FR" sz="4000" dirty="0">
                <a:solidFill>
                  <a:srgbClr val="F7E7EF"/>
                </a:solidFill>
              </a:rPr>
              <a:t>, e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rive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,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prale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peyi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prens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Emanyèl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,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153 -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konsidere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kòm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egzil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45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anplis</a:t>
            </a:r>
            <a:r>
              <a:rPr lang="fr-FR" sz="4000" dirty="0">
                <a:solidFill>
                  <a:srgbClr val="F7E7EF"/>
                </a:solidFill>
              </a:rPr>
              <a:t>, e </a:t>
            </a:r>
            <a:r>
              <a:rPr lang="fr-FR" sz="4000" dirty="0" err="1">
                <a:solidFill>
                  <a:srgbClr val="F7E7EF"/>
                </a:solidFill>
              </a:rPr>
              <a:t>mond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 </a:t>
            </a:r>
            <a:r>
              <a:rPr lang="fr-FR" sz="4000" dirty="0" err="1">
                <a:solidFill>
                  <a:srgbClr val="F7E7EF"/>
                </a:solidFill>
              </a:rPr>
              <a:t>pèleren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mache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pinga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bouke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Talè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repoze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,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153 -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konsidere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latè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kòm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egzil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</TotalTime>
  <Words>301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710</cp:revision>
  <dcterms:created xsi:type="dcterms:W3CDTF">2009-05-04T14:08:13Z</dcterms:created>
  <dcterms:modified xsi:type="dcterms:W3CDTF">2018-12-05T02:18:37Z</dcterms:modified>
</cp:coreProperties>
</file>