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Mwen pa konnen ki jou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1 Tesalonisyen 5.2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N°152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ne sais pas le jour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Boutelleau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Mac </a:t>
            </a:r>
            <a:r>
              <a:rPr lang="fr-FR" sz="1200" dirty="0" err="1">
                <a:solidFill>
                  <a:srgbClr val="B2B2B2"/>
                </a:solidFill>
              </a:rPr>
              <a:t>Granahan</a:t>
            </a:r>
            <a:endParaRPr lang="en-US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i-FI" b="1" dirty="0" smtClean="0">
                <a:solidFill>
                  <a:schemeClr val="accent2"/>
                </a:solidFill>
              </a:rPr>
              <a:t>152 - Mwen </a:t>
            </a:r>
            <a:r>
              <a:rPr lang="fi-FI" b="1" dirty="0">
                <a:solidFill>
                  <a:schemeClr val="accent2"/>
                </a:solidFill>
              </a:rPr>
              <a:t>pa konnen ki jou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se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152 - </a:t>
            </a:r>
            <a:r>
              <a:rPr lang="fi-FI" b="1" dirty="0">
                <a:solidFill>
                  <a:schemeClr val="accent2"/>
                </a:solidFill>
              </a:rPr>
              <a:t>Mwen pa konnen ki jou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Wi, se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3800" i="1" dirty="0">
                <a:solidFill>
                  <a:srgbClr val="00B0F0"/>
                </a:solidFill>
                <a:latin typeface="+mj-lt"/>
              </a:rPr>
              <a:t>(Wi, se va </a:t>
            </a:r>
            <a:r>
              <a:rPr lang="fr-FR" sz="3800" i="1" dirty="0" err="1">
                <a:solidFill>
                  <a:srgbClr val="00B0F0"/>
                </a:solidFill>
                <a:latin typeface="+mj-lt"/>
              </a:rPr>
              <a:t>yon</a:t>
            </a:r>
            <a:r>
              <a:rPr lang="fr-FR" sz="38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3800" i="1" dirty="0" err="1">
                <a:solidFill>
                  <a:srgbClr val="00B0F0"/>
                </a:solidFill>
                <a:latin typeface="+mj-lt"/>
              </a:rPr>
              <a:t>bèl</a:t>
            </a:r>
            <a:r>
              <a:rPr lang="fr-FR" sz="38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3800" i="1" dirty="0" err="1">
                <a:solidFill>
                  <a:srgbClr val="00B0F0"/>
                </a:solidFill>
                <a:latin typeface="+mj-lt"/>
              </a:rPr>
              <a:t>glwa</a:t>
            </a:r>
            <a:r>
              <a:rPr lang="fr-FR" sz="3800" i="1" dirty="0">
                <a:solidFill>
                  <a:srgbClr val="00B0F0"/>
                </a:solidFill>
                <a:latin typeface="+mj-lt"/>
              </a:rPr>
              <a:t> pou </a:t>
            </a:r>
            <a:r>
              <a:rPr lang="fr-FR" sz="3800" i="1" dirty="0" err="1">
                <a:solidFill>
                  <a:srgbClr val="00B0F0"/>
                </a:solidFill>
                <a:latin typeface="+mj-lt"/>
              </a:rPr>
              <a:t>mwen</a:t>
            </a:r>
            <a:r>
              <a:rPr lang="fr-FR" sz="3800" i="1" dirty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Wi, se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3800" i="1" dirty="0" err="1">
                <a:solidFill>
                  <a:srgbClr val="00B0F0"/>
                </a:solidFill>
                <a:latin typeface="+mj-lt"/>
              </a:rPr>
              <a:t>Bèl</a:t>
            </a:r>
            <a:r>
              <a:rPr lang="fr-FR" sz="38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3800" i="1" dirty="0" err="1">
                <a:solidFill>
                  <a:srgbClr val="00B0F0"/>
                </a:solidFill>
                <a:latin typeface="+mj-lt"/>
              </a:rPr>
              <a:t>glwa</a:t>
            </a:r>
            <a:r>
              <a:rPr lang="fr-FR" sz="3800" i="1" dirty="0">
                <a:solidFill>
                  <a:srgbClr val="00B0F0"/>
                </a:solidFill>
                <a:latin typeface="+mj-lt"/>
              </a:rPr>
              <a:t> pou </a:t>
            </a:r>
            <a:r>
              <a:rPr lang="fr-FR" sz="3800" i="1" dirty="0" err="1">
                <a:solidFill>
                  <a:srgbClr val="00B0F0"/>
                </a:solidFill>
                <a:latin typeface="+mj-lt"/>
              </a:rPr>
              <a:t>mwen</a:t>
            </a:r>
            <a:r>
              <a:rPr lang="fr-FR" sz="3800" i="1" dirty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la :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Wi, se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  <a:endParaRPr lang="fr-FR" sz="38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152 - </a:t>
            </a:r>
            <a:r>
              <a:rPr lang="fi-FI" b="1" dirty="0">
                <a:solidFill>
                  <a:schemeClr val="accent2"/>
                </a:solidFill>
              </a:rPr>
              <a:t>Mwen pa konnen ki jou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evanjelik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adore.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152 - </a:t>
            </a:r>
            <a:r>
              <a:rPr lang="fi-FI" b="1" dirty="0">
                <a:solidFill>
                  <a:schemeClr val="accent2"/>
                </a:solidFill>
              </a:rPr>
              <a:t>Mwen pa konnen ki jou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6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</a:rPr>
              <a:t>Kè</a:t>
            </a:r>
            <a:r>
              <a:rPr lang="fr-FR" sz="38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3800" dirty="0">
              <a:solidFill>
                <a:srgbClr val="F7E7EF"/>
              </a:solidFill>
            </a:endParaRPr>
          </a:p>
          <a:p>
            <a:pPr algn="ctr"/>
            <a:r>
              <a:rPr lang="fr-FR" sz="3800" dirty="0">
                <a:solidFill>
                  <a:srgbClr val="F7E7EF"/>
                </a:solidFill>
              </a:rPr>
              <a:t>Wi, se va </a:t>
            </a:r>
            <a:r>
              <a:rPr lang="fr-FR" sz="3800" dirty="0" err="1">
                <a:solidFill>
                  <a:srgbClr val="F7E7EF"/>
                </a:solidFill>
              </a:rPr>
              <a:t>yon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bèl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glwa</a:t>
            </a:r>
            <a:r>
              <a:rPr lang="fr-FR" sz="3800" dirty="0">
                <a:solidFill>
                  <a:srgbClr val="F7E7EF"/>
                </a:solidFill>
              </a:rPr>
              <a:t> pou </a:t>
            </a:r>
            <a:r>
              <a:rPr lang="fr-FR" sz="3800" dirty="0" err="1">
                <a:solidFill>
                  <a:srgbClr val="F7E7EF"/>
                </a:solidFill>
              </a:rPr>
              <a:t>mwen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3800" i="1" dirty="0">
                <a:solidFill>
                  <a:srgbClr val="00B0F0"/>
                </a:solidFill>
              </a:rPr>
              <a:t>(Wi, se va </a:t>
            </a:r>
            <a:r>
              <a:rPr lang="fr-FR" sz="3800" i="1" dirty="0" err="1">
                <a:solidFill>
                  <a:srgbClr val="00B0F0"/>
                </a:solidFill>
              </a:rPr>
              <a:t>yon</a:t>
            </a:r>
            <a:r>
              <a:rPr lang="fr-FR" sz="3800" i="1" dirty="0">
                <a:solidFill>
                  <a:srgbClr val="00B0F0"/>
                </a:solidFill>
              </a:rPr>
              <a:t> </a:t>
            </a:r>
            <a:r>
              <a:rPr lang="fr-FR" sz="3800" i="1" dirty="0" err="1">
                <a:solidFill>
                  <a:srgbClr val="00B0F0"/>
                </a:solidFill>
              </a:rPr>
              <a:t>bèl</a:t>
            </a:r>
            <a:r>
              <a:rPr lang="fr-FR" sz="3800" i="1" dirty="0">
                <a:solidFill>
                  <a:srgbClr val="00B0F0"/>
                </a:solidFill>
              </a:rPr>
              <a:t> </a:t>
            </a:r>
            <a:r>
              <a:rPr lang="fr-FR" sz="3800" i="1" dirty="0" err="1">
                <a:solidFill>
                  <a:srgbClr val="00B0F0"/>
                </a:solidFill>
              </a:rPr>
              <a:t>glwa</a:t>
            </a:r>
            <a:r>
              <a:rPr lang="fr-FR" sz="3800" i="1" dirty="0">
                <a:solidFill>
                  <a:srgbClr val="00B0F0"/>
                </a:solidFill>
              </a:rPr>
              <a:t> pou </a:t>
            </a:r>
            <a:r>
              <a:rPr lang="fr-FR" sz="3800" i="1" dirty="0" err="1">
                <a:solidFill>
                  <a:srgbClr val="00B0F0"/>
                </a:solidFill>
              </a:rPr>
              <a:t>mwen</a:t>
            </a:r>
            <a:r>
              <a:rPr lang="fr-FR" sz="3800" i="1" dirty="0">
                <a:solidFill>
                  <a:srgbClr val="00B0F0"/>
                </a:solidFill>
              </a:rPr>
              <a:t>)</a:t>
            </a:r>
            <a:r>
              <a:rPr lang="fr-FR" sz="38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</a:rPr>
              <a:t>Wi, se va </a:t>
            </a:r>
            <a:r>
              <a:rPr lang="fr-FR" sz="3800" dirty="0" err="1">
                <a:solidFill>
                  <a:srgbClr val="F7E7EF"/>
                </a:solidFill>
              </a:rPr>
              <a:t>yon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bèl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glwa</a:t>
            </a:r>
            <a:r>
              <a:rPr lang="fr-FR" sz="3800" dirty="0">
                <a:solidFill>
                  <a:srgbClr val="F7E7EF"/>
                </a:solidFill>
              </a:rPr>
              <a:t> pou </a:t>
            </a:r>
            <a:r>
              <a:rPr lang="fr-FR" sz="3800" dirty="0" err="1">
                <a:solidFill>
                  <a:srgbClr val="F7E7EF"/>
                </a:solidFill>
              </a:rPr>
              <a:t>mwen</a:t>
            </a:r>
            <a:endParaRPr lang="fr-FR" sz="3800" dirty="0">
              <a:solidFill>
                <a:srgbClr val="F7E7EF"/>
              </a:solidFill>
            </a:endParaRPr>
          </a:p>
          <a:p>
            <a:pPr algn="ctr"/>
            <a:r>
              <a:rPr lang="fr-FR" sz="3800" i="1" dirty="0">
                <a:solidFill>
                  <a:srgbClr val="00B0F0"/>
                </a:solidFill>
              </a:rPr>
              <a:t>(</a:t>
            </a:r>
            <a:r>
              <a:rPr lang="fr-FR" sz="3800" i="1" dirty="0" err="1">
                <a:solidFill>
                  <a:srgbClr val="00B0F0"/>
                </a:solidFill>
              </a:rPr>
              <a:t>Bèl</a:t>
            </a:r>
            <a:r>
              <a:rPr lang="fr-FR" sz="3800" i="1" dirty="0">
                <a:solidFill>
                  <a:srgbClr val="00B0F0"/>
                </a:solidFill>
              </a:rPr>
              <a:t> </a:t>
            </a:r>
            <a:r>
              <a:rPr lang="fr-FR" sz="3800" i="1" dirty="0" err="1">
                <a:solidFill>
                  <a:srgbClr val="00B0F0"/>
                </a:solidFill>
              </a:rPr>
              <a:t>glwa</a:t>
            </a:r>
            <a:r>
              <a:rPr lang="fr-FR" sz="3800" i="1" dirty="0">
                <a:solidFill>
                  <a:srgbClr val="00B0F0"/>
                </a:solidFill>
              </a:rPr>
              <a:t> pou </a:t>
            </a:r>
            <a:r>
              <a:rPr lang="fr-FR" sz="3800" i="1" dirty="0" err="1">
                <a:solidFill>
                  <a:srgbClr val="00B0F0"/>
                </a:solidFill>
              </a:rPr>
              <a:t>mwen</a:t>
            </a:r>
            <a:r>
              <a:rPr lang="fr-FR" sz="3800" i="1" dirty="0">
                <a:solidFill>
                  <a:srgbClr val="00B0F0"/>
                </a:solidFill>
              </a:rPr>
              <a:t>) </a:t>
            </a:r>
            <a:r>
              <a:rPr lang="fr-FR" sz="38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</a:rPr>
              <a:t>Tout </a:t>
            </a:r>
            <a:r>
              <a:rPr lang="fr-FR" sz="3800" dirty="0" err="1">
                <a:solidFill>
                  <a:srgbClr val="F7E7EF"/>
                </a:solidFill>
              </a:rPr>
              <a:t>kote</a:t>
            </a:r>
            <a:r>
              <a:rPr lang="fr-FR" sz="3800" dirty="0">
                <a:solidFill>
                  <a:srgbClr val="F7E7EF"/>
                </a:solidFill>
              </a:rPr>
              <a:t> se </a:t>
            </a:r>
            <a:r>
              <a:rPr lang="fr-FR" sz="3800" dirty="0" err="1">
                <a:solidFill>
                  <a:srgbClr val="F7E7EF"/>
                </a:solidFill>
              </a:rPr>
              <a:t>limyè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pa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gen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fènwa</a:t>
            </a:r>
            <a:r>
              <a:rPr lang="fr-FR" sz="3800" dirty="0">
                <a:solidFill>
                  <a:srgbClr val="F7E7EF"/>
                </a:solidFill>
              </a:rPr>
              <a:t> nan </a:t>
            </a:r>
            <a:r>
              <a:rPr lang="fr-FR" sz="3800" dirty="0" err="1">
                <a:solidFill>
                  <a:srgbClr val="F7E7EF"/>
                </a:solidFill>
              </a:rPr>
              <a:t>syèl</a:t>
            </a:r>
            <a:r>
              <a:rPr lang="fr-FR" sz="3800" dirty="0">
                <a:solidFill>
                  <a:srgbClr val="F7E7EF"/>
                </a:solidFill>
              </a:rPr>
              <a:t> la :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</a:rPr>
              <a:t>Wi, se va </a:t>
            </a:r>
            <a:r>
              <a:rPr lang="fr-FR" sz="3800" dirty="0" err="1">
                <a:solidFill>
                  <a:srgbClr val="F7E7EF"/>
                </a:solidFill>
              </a:rPr>
              <a:t>yon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bèl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glwa</a:t>
            </a:r>
            <a:r>
              <a:rPr lang="fr-FR" sz="3800" dirty="0">
                <a:solidFill>
                  <a:srgbClr val="F7E7EF"/>
                </a:solidFill>
              </a:rPr>
              <a:t> pou </a:t>
            </a:r>
            <a:r>
              <a:rPr lang="fr-FR" sz="3800" dirty="0" err="1">
                <a:solidFill>
                  <a:srgbClr val="F7E7EF"/>
                </a:solidFill>
              </a:rPr>
              <a:t>mwen</a:t>
            </a:r>
            <a:r>
              <a:rPr lang="fr-FR" sz="38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152 - </a:t>
            </a:r>
            <a:r>
              <a:rPr lang="fi-FI" b="1" dirty="0">
                <a:solidFill>
                  <a:schemeClr val="accent2"/>
                </a:solidFill>
              </a:rPr>
              <a:t>Mwen pa konnen ki jou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7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souri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152 - </a:t>
            </a:r>
            <a:r>
              <a:rPr lang="fi-FI" b="1" dirty="0">
                <a:solidFill>
                  <a:schemeClr val="accent2"/>
                </a:solidFill>
              </a:rPr>
              <a:t>Mwen pa konnen ki jou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</a:rPr>
              <a:t>Kè</a:t>
            </a:r>
            <a:r>
              <a:rPr lang="fr-FR" sz="38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3800" dirty="0">
              <a:solidFill>
                <a:srgbClr val="F7E7EF"/>
              </a:solidFill>
            </a:endParaRPr>
          </a:p>
          <a:p>
            <a:pPr algn="ctr"/>
            <a:r>
              <a:rPr lang="fr-FR" sz="3800" dirty="0">
                <a:solidFill>
                  <a:srgbClr val="F7E7EF"/>
                </a:solidFill>
              </a:rPr>
              <a:t>Wi, se va </a:t>
            </a:r>
            <a:r>
              <a:rPr lang="fr-FR" sz="3800" dirty="0" err="1">
                <a:solidFill>
                  <a:srgbClr val="F7E7EF"/>
                </a:solidFill>
              </a:rPr>
              <a:t>yon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bèl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glwa</a:t>
            </a:r>
            <a:r>
              <a:rPr lang="fr-FR" sz="3800" dirty="0">
                <a:solidFill>
                  <a:srgbClr val="F7E7EF"/>
                </a:solidFill>
              </a:rPr>
              <a:t> pou </a:t>
            </a:r>
            <a:r>
              <a:rPr lang="fr-FR" sz="3800" dirty="0" err="1">
                <a:solidFill>
                  <a:srgbClr val="F7E7EF"/>
                </a:solidFill>
              </a:rPr>
              <a:t>mwen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3800" i="1" dirty="0">
                <a:solidFill>
                  <a:srgbClr val="00B0F0"/>
                </a:solidFill>
              </a:rPr>
              <a:t>(Wi, se va </a:t>
            </a:r>
            <a:r>
              <a:rPr lang="fr-FR" sz="3800" i="1" dirty="0" err="1">
                <a:solidFill>
                  <a:srgbClr val="00B0F0"/>
                </a:solidFill>
              </a:rPr>
              <a:t>yon</a:t>
            </a:r>
            <a:r>
              <a:rPr lang="fr-FR" sz="3800" i="1" dirty="0">
                <a:solidFill>
                  <a:srgbClr val="00B0F0"/>
                </a:solidFill>
              </a:rPr>
              <a:t> </a:t>
            </a:r>
            <a:r>
              <a:rPr lang="fr-FR" sz="3800" i="1" dirty="0" err="1">
                <a:solidFill>
                  <a:srgbClr val="00B0F0"/>
                </a:solidFill>
              </a:rPr>
              <a:t>bèl</a:t>
            </a:r>
            <a:r>
              <a:rPr lang="fr-FR" sz="3800" i="1" dirty="0">
                <a:solidFill>
                  <a:srgbClr val="00B0F0"/>
                </a:solidFill>
              </a:rPr>
              <a:t> </a:t>
            </a:r>
            <a:r>
              <a:rPr lang="fr-FR" sz="3800" i="1" dirty="0" err="1">
                <a:solidFill>
                  <a:srgbClr val="00B0F0"/>
                </a:solidFill>
              </a:rPr>
              <a:t>glwa</a:t>
            </a:r>
            <a:r>
              <a:rPr lang="fr-FR" sz="3800" i="1" dirty="0">
                <a:solidFill>
                  <a:srgbClr val="00B0F0"/>
                </a:solidFill>
              </a:rPr>
              <a:t> pou </a:t>
            </a:r>
            <a:r>
              <a:rPr lang="fr-FR" sz="3800" i="1" dirty="0" err="1">
                <a:solidFill>
                  <a:srgbClr val="00B0F0"/>
                </a:solidFill>
              </a:rPr>
              <a:t>mwen</a:t>
            </a:r>
            <a:r>
              <a:rPr lang="fr-FR" sz="3800" i="1" dirty="0">
                <a:solidFill>
                  <a:srgbClr val="00B0F0"/>
                </a:solidFill>
              </a:rPr>
              <a:t>)</a:t>
            </a:r>
            <a:r>
              <a:rPr lang="fr-FR" sz="38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</a:rPr>
              <a:t>Wi, se va </a:t>
            </a:r>
            <a:r>
              <a:rPr lang="fr-FR" sz="3800" dirty="0" err="1">
                <a:solidFill>
                  <a:srgbClr val="F7E7EF"/>
                </a:solidFill>
              </a:rPr>
              <a:t>yon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bèl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glwa</a:t>
            </a:r>
            <a:r>
              <a:rPr lang="fr-FR" sz="3800" dirty="0">
                <a:solidFill>
                  <a:srgbClr val="F7E7EF"/>
                </a:solidFill>
              </a:rPr>
              <a:t> pou </a:t>
            </a:r>
            <a:r>
              <a:rPr lang="fr-FR" sz="3800" dirty="0" err="1">
                <a:solidFill>
                  <a:srgbClr val="F7E7EF"/>
                </a:solidFill>
              </a:rPr>
              <a:t>mwen</a:t>
            </a:r>
            <a:endParaRPr lang="fr-FR" sz="3800" dirty="0">
              <a:solidFill>
                <a:srgbClr val="F7E7EF"/>
              </a:solidFill>
            </a:endParaRPr>
          </a:p>
          <a:p>
            <a:pPr algn="ctr"/>
            <a:r>
              <a:rPr lang="fr-FR" sz="3800" i="1" dirty="0">
                <a:solidFill>
                  <a:srgbClr val="00B0F0"/>
                </a:solidFill>
              </a:rPr>
              <a:t>(</a:t>
            </a:r>
            <a:r>
              <a:rPr lang="fr-FR" sz="3800" i="1" dirty="0" err="1">
                <a:solidFill>
                  <a:srgbClr val="00B0F0"/>
                </a:solidFill>
              </a:rPr>
              <a:t>Bèl</a:t>
            </a:r>
            <a:r>
              <a:rPr lang="fr-FR" sz="3800" i="1" dirty="0">
                <a:solidFill>
                  <a:srgbClr val="00B0F0"/>
                </a:solidFill>
              </a:rPr>
              <a:t> </a:t>
            </a:r>
            <a:r>
              <a:rPr lang="fr-FR" sz="3800" i="1" dirty="0" err="1">
                <a:solidFill>
                  <a:srgbClr val="00B0F0"/>
                </a:solidFill>
              </a:rPr>
              <a:t>glwa</a:t>
            </a:r>
            <a:r>
              <a:rPr lang="fr-FR" sz="3800" i="1" dirty="0">
                <a:solidFill>
                  <a:srgbClr val="00B0F0"/>
                </a:solidFill>
              </a:rPr>
              <a:t> pou </a:t>
            </a:r>
            <a:r>
              <a:rPr lang="fr-FR" sz="3800" i="1" dirty="0" err="1">
                <a:solidFill>
                  <a:srgbClr val="00B0F0"/>
                </a:solidFill>
              </a:rPr>
              <a:t>mwen</a:t>
            </a:r>
            <a:r>
              <a:rPr lang="fr-FR" sz="3800" i="1" dirty="0">
                <a:solidFill>
                  <a:srgbClr val="00B0F0"/>
                </a:solidFill>
              </a:rPr>
              <a:t>) </a:t>
            </a:r>
            <a:r>
              <a:rPr lang="fr-FR" sz="38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</a:rPr>
              <a:t>Tout </a:t>
            </a:r>
            <a:r>
              <a:rPr lang="fr-FR" sz="3800" dirty="0" err="1">
                <a:solidFill>
                  <a:srgbClr val="F7E7EF"/>
                </a:solidFill>
              </a:rPr>
              <a:t>kote</a:t>
            </a:r>
            <a:r>
              <a:rPr lang="fr-FR" sz="3800" dirty="0">
                <a:solidFill>
                  <a:srgbClr val="F7E7EF"/>
                </a:solidFill>
              </a:rPr>
              <a:t> se </a:t>
            </a:r>
            <a:r>
              <a:rPr lang="fr-FR" sz="3800" dirty="0" err="1">
                <a:solidFill>
                  <a:srgbClr val="F7E7EF"/>
                </a:solidFill>
              </a:rPr>
              <a:t>limyè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pa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gen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fènwa</a:t>
            </a:r>
            <a:r>
              <a:rPr lang="fr-FR" sz="3800" dirty="0">
                <a:solidFill>
                  <a:srgbClr val="F7E7EF"/>
                </a:solidFill>
              </a:rPr>
              <a:t> nan </a:t>
            </a:r>
            <a:r>
              <a:rPr lang="fr-FR" sz="3800" dirty="0" err="1">
                <a:solidFill>
                  <a:srgbClr val="F7E7EF"/>
                </a:solidFill>
              </a:rPr>
              <a:t>syèl</a:t>
            </a:r>
            <a:r>
              <a:rPr lang="fr-FR" sz="3800" dirty="0">
                <a:solidFill>
                  <a:srgbClr val="F7E7EF"/>
                </a:solidFill>
              </a:rPr>
              <a:t> la :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</a:rPr>
              <a:t>Wi, se va </a:t>
            </a:r>
            <a:r>
              <a:rPr lang="fr-FR" sz="3800" dirty="0" err="1">
                <a:solidFill>
                  <a:srgbClr val="F7E7EF"/>
                </a:solidFill>
              </a:rPr>
              <a:t>yon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bèl</a:t>
            </a:r>
            <a:r>
              <a:rPr lang="fr-FR" sz="3800" dirty="0">
                <a:solidFill>
                  <a:srgbClr val="F7E7EF"/>
                </a:solidFill>
              </a:rPr>
              <a:t> </a:t>
            </a:r>
            <a:r>
              <a:rPr lang="fr-FR" sz="3800" dirty="0" err="1">
                <a:solidFill>
                  <a:srgbClr val="F7E7EF"/>
                </a:solidFill>
              </a:rPr>
              <a:t>glwa</a:t>
            </a:r>
            <a:r>
              <a:rPr lang="fr-FR" sz="3800" dirty="0">
                <a:solidFill>
                  <a:srgbClr val="F7E7EF"/>
                </a:solidFill>
              </a:rPr>
              <a:t> pou </a:t>
            </a:r>
            <a:r>
              <a:rPr lang="fr-FR" sz="3800" dirty="0" err="1">
                <a:solidFill>
                  <a:srgbClr val="F7E7EF"/>
                </a:solidFill>
              </a:rPr>
              <a:t>mwen</a:t>
            </a:r>
            <a:r>
              <a:rPr lang="fr-FR" sz="38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152 - </a:t>
            </a:r>
            <a:r>
              <a:rPr lang="fi-FI" b="1" dirty="0">
                <a:solidFill>
                  <a:schemeClr val="accent2"/>
                </a:solidFill>
              </a:rPr>
              <a:t>Mwen pa konnen ki jou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402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711</cp:revision>
  <dcterms:created xsi:type="dcterms:W3CDTF">2009-05-04T14:08:13Z</dcterms:created>
  <dcterms:modified xsi:type="dcterms:W3CDTF">2018-12-06T01:09:04Z</dcterms:modified>
</cp:coreProperties>
</file>