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Rankontre Sovè m fas pou fas 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Jòb 19.26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N°151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Voir mon Sauveur face à face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Rochedieu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Grant Colfax </a:t>
            </a:r>
            <a:r>
              <a:rPr lang="fr-FR" sz="1200" dirty="0" err="1">
                <a:solidFill>
                  <a:srgbClr val="B2B2B2"/>
                </a:solidFill>
              </a:rPr>
              <a:t>Tullar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endParaRPr lang="en-US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151 - </a:t>
            </a:r>
            <a:r>
              <a:rPr lang="en-US" b="1" dirty="0" err="1">
                <a:solidFill>
                  <a:schemeClr val="accent2"/>
                </a:solidFill>
              </a:rPr>
              <a:t>Rankontre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Sovè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Rankontre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151 - </a:t>
            </a:r>
            <a:r>
              <a:rPr lang="en-US" b="1" dirty="0" err="1">
                <a:solidFill>
                  <a:schemeClr val="accent2"/>
                </a:solidFill>
              </a:rPr>
              <a:t>Rankontre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Sovè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va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jan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151 - </a:t>
            </a:r>
            <a:r>
              <a:rPr lang="en-US" b="1" dirty="0" err="1">
                <a:solidFill>
                  <a:schemeClr val="accent2"/>
                </a:solidFill>
              </a:rPr>
              <a:t>Rankontre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Sovè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jan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dekouvri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151 - </a:t>
            </a:r>
            <a:r>
              <a:rPr lang="en-US" b="1" dirty="0" err="1">
                <a:solidFill>
                  <a:schemeClr val="accent2"/>
                </a:solidFill>
              </a:rPr>
              <a:t>Rankontre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Sovè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va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jan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151 - </a:t>
            </a:r>
            <a:r>
              <a:rPr lang="en-US" b="1" dirty="0" err="1">
                <a:solidFill>
                  <a:schemeClr val="accent2"/>
                </a:solidFill>
              </a:rPr>
              <a:t>Rankontre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Sovè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W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fikse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tandrès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va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151 - </a:t>
            </a:r>
            <a:r>
              <a:rPr lang="en-US" b="1" dirty="0" err="1">
                <a:solidFill>
                  <a:schemeClr val="accent2"/>
                </a:solidFill>
              </a:rPr>
              <a:t>Rankontre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Sovè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3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va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jan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151 - </a:t>
            </a:r>
            <a:r>
              <a:rPr lang="en-US" b="1" dirty="0" err="1">
                <a:solidFill>
                  <a:schemeClr val="accent2"/>
                </a:solidFill>
              </a:rPr>
              <a:t>Rankontre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Sovè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fas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303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704</cp:revision>
  <dcterms:created xsi:type="dcterms:W3CDTF">2009-05-04T14:08:13Z</dcterms:created>
  <dcterms:modified xsi:type="dcterms:W3CDTF">2018-12-05T02:08:05Z</dcterms:modified>
</cp:coreProperties>
</file>