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An n mache nan lajwa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2 Timote 4.8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N°150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Marchons avec joie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G. </a:t>
            </a:r>
            <a:r>
              <a:rPr lang="fr-FR" sz="1200" dirty="0" err="1">
                <a:solidFill>
                  <a:srgbClr val="B2B2B2"/>
                </a:solidFill>
              </a:rPr>
              <a:t>Jaulmes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Arthur Sullivan</a:t>
            </a:r>
            <a:endParaRPr lang="en-US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150 - </a:t>
            </a:r>
            <a:r>
              <a:rPr lang="de-DE" b="1" dirty="0">
                <a:solidFill>
                  <a:schemeClr val="accent2"/>
                </a:solidFill>
              </a:rPr>
              <a:t>An n mache nan lajwa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An 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dèyè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nou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150 - </a:t>
            </a:r>
            <a:r>
              <a:rPr lang="de-DE" b="1" dirty="0">
                <a:solidFill>
                  <a:schemeClr val="accent2"/>
                </a:solidFill>
              </a:rPr>
              <a:t>An n mache nan lajwa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An n </a:t>
            </a:r>
            <a:r>
              <a:rPr lang="fr-FR" sz="4000" dirty="0" err="1">
                <a:solidFill>
                  <a:srgbClr val="F7E7EF"/>
                </a:solidFill>
              </a:rPr>
              <a:t>priye</a:t>
            </a:r>
            <a:r>
              <a:rPr lang="fr-FR" sz="4000" dirty="0">
                <a:solidFill>
                  <a:srgbClr val="F7E7EF"/>
                </a:solidFill>
              </a:rPr>
              <a:t> Papa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L di n sa n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benyen</a:t>
            </a:r>
            <a:r>
              <a:rPr lang="fr-FR" sz="4000" dirty="0">
                <a:solidFill>
                  <a:srgbClr val="F7E7EF"/>
                </a:solidFill>
              </a:rPr>
              <a:t> nan gras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Non,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pèdi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a.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150 - </a:t>
            </a:r>
            <a:r>
              <a:rPr lang="de-DE" b="1" dirty="0">
                <a:solidFill>
                  <a:schemeClr val="accent2"/>
                </a:solidFill>
              </a:rPr>
              <a:t>An n mache nan lajwa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Wout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mèt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difisil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Santye</a:t>
            </a:r>
            <a:r>
              <a:rPr lang="fr-FR" sz="4000" dirty="0">
                <a:solidFill>
                  <a:srgbClr val="F7E7EF"/>
                </a:solidFill>
              </a:rPr>
              <a:t> a </a:t>
            </a:r>
            <a:r>
              <a:rPr lang="fr-FR" sz="4000" dirty="0" err="1">
                <a:solidFill>
                  <a:srgbClr val="F7E7EF"/>
                </a:solidFill>
              </a:rPr>
              <a:t>glise</a:t>
            </a:r>
            <a:r>
              <a:rPr lang="fr-FR" sz="4000" dirty="0">
                <a:solidFill>
                  <a:srgbClr val="F7E7EF"/>
                </a:solidFill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fasil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priye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Limyè</a:t>
            </a:r>
            <a:r>
              <a:rPr lang="fr-FR" sz="4000" dirty="0">
                <a:solidFill>
                  <a:srgbClr val="F7E7EF"/>
                </a:solidFill>
              </a:rPr>
              <a:t> a Li </a:t>
            </a:r>
            <a:r>
              <a:rPr lang="fr-FR" sz="4000" dirty="0" err="1">
                <a:solidFill>
                  <a:srgbClr val="F7E7EF"/>
                </a:solidFill>
              </a:rPr>
              <a:t>ye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Liberatè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150 - </a:t>
            </a:r>
            <a:r>
              <a:rPr lang="de-DE" b="1" dirty="0">
                <a:solidFill>
                  <a:schemeClr val="accent2"/>
                </a:solidFill>
              </a:rPr>
              <a:t>An n mache nan lajwa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moun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espere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Li </a:t>
            </a:r>
            <a:r>
              <a:rPr lang="fr-FR" sz="4000" dirty="0" err="1">
                <a:solidFill>
                  <a:srgbClr val="F7E7EF"/>
                </a:solidFill>
              </a:rPr>
              <a:t>kòm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puisans</a:t>
            </a:r>
            <a:r>
              <a:rPr lang="fr-FR" sz="4000" dirty="0">
                <a:solidFill>
                  <a:srgbClr val="F7E7EF"/>
                </a:solidFill>
              </a:rPr>
              <a:t> Li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konn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defann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prèv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150 - </a:t>
            </a:r>
            <a:r>
              <a:rPr lang="de-DE" b="1" dirty="0">
                <a:solidFill>
                  <a:schemeClr val="accent2"/>
                </a:solidFill>
              </a:rPr>
              <a:t>An n mache nan lajwa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9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a va </a:t>
            </a:r>
            <a:r>
              <a:rPr lang="fr-FR" sz="4000" dirty="0" err="1">
                <a:solidFill>
                  <a:srgbClr val="F7E7EF"/>
                </a:solidFill>
              </a:rPr>
              <a:t>sonnen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m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tè</a:t>
            </a:r>
            <a:r>
              <a:rPr lang="fr-FR" sz="4000" dirty="0">
                <a:solidFill>
                  <a:srgbClr val="F7E7EF"/>
                </a:solidFill>
              </a:rPr>
              <a:t> sa,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konnen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Kay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abiye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Imòtalite</a:t>
            </a:r>
            <a:r>
              <a:rPr lang="fr-FR" sz="4000" dirty="0" smtClean="0">
                <a:solidFill>
                  <a:srgbClr val="F7E7EF"/>
                </a:solidFill>
              </a:rPr>
              <a:t>…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150 - </a:t>
            </a:r>
            <a:r>
              <a:rPr lang="de-DE" b="1" dirty="0">
                <a:solidFill>
                  <a:schemeClr val="accent2"/>
                </a:solidFill>
              </a:rPr>
              <a:t>An n mache nan lajwa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5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kouwòn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viktwa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letènite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sa Kris </a:t>
            </a:r>
            <a:r>
              <a:rPr lang="fr-FR" sz="4000" dirty="0" err="1">
                <a:solidFill>
                  <a:srgbClr val="F7E7EF"/>
                </a:solidFill>
              </a:rPr>
              <a:t>rezève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tout </a:t>
            </a:r>
            <a:r>
              <a:rPr lang="fr-FR" sz="4000" dirty="0" err="1">
                <a:solidFill>
                  <a:srgbClr val="F7E7EF"/>
                </a:solidFill>
              </a:rPr>
              <a:t>venkè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Li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kouwone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Rachte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fidèl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150 - </a:t>
            </a:r>
            <a:r>
              <a:rPr lang="de-DE" b="1" dirty="0">
                <a:solidFill>
                  <a:schemeClr val="accent2"/>
                </a:solidFill>
              </a:rPr>
              <a:t>An n mache nan lajwa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6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2117</TotalTime>
  <Words>277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700</cp:revision>
  <dcterms:created xsi:type="dcterms:W3CDTF">2009-05-04T14:08:13Z</dcterms:created>
  <dcterms:modified xsi:type="dcterms:W3CDTF">2018-12-05T01:56:30Z</dcterms:modified>
</cp:coreProperties>
</file>