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Twò souvan mwen ap babye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Filipyen 4.19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N°149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Trop souvent je murmure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N. </a:t>
            </a:r>
            <a:r>
              <a:rPr lang="fr-FR" sz="1200" dirty="0" err="1">
                <a:solidFill>
                  <a:srgbClr val="B2B2B2"/>
                </a:solidFill>
              </a:rPr>
              <a:t>Coulin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E. Lasserre</a:t>
            </a:r>
            <a:endParaRPr lang="en-US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149 - </a:t>
            </a:r>
            <a:r>
              <a:rPr lang="en-US" b="1" dirty="0" err="1">
                <a:solidFill>
                  <a:schemeClr val="accent2"/>
                </a:solidFill>
              </a:rPr>
              <a:t>Twò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babye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Twò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babye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.” 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.”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Epoutan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la.”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la.”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149 - </a:t>
            </a:r>
            <a:r>
              <a:rPr lang="en-US" b="1" dirty="0" err="1">
                <a:solidFill>
                  <a:schemeClr val="accent2"/>
                </a:solidFill>
              </a:rPr>
              <a:t>Twò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babye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enpasyan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mande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la ?”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la ?”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la.”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la.”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149 - </a:t>
            </a:r>
            <a:r>
              <a:rPr lang="en-US" b="1" dirty="0" err="1">
                <a:solidFill>
                  <a:schemeClr val="accent2"/>
                </a:solidFill>
              </a:rPr>
              <a:t>Twò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babye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Pinga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dekouraje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fin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vwayaje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la.”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la.”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149 - </a:t>
            </a:r>
            <a:r>
              <a:rPr lang="en-US" b="1" dirty="0" err="1">
                <a:solidFill>
                  <a:schemeClr val="accent2"/>
                </a:solidFill>
              </a:rPr>
              <a:t>Twò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babye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move,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tan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.”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la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la.”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la.”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149 - </a:t>
            </a:r>
            <a:r>
              <a:rPr lang="en-US" b="1" dirty="0" err="1">
                <a:solidFill>
                  <a:schemeClr val="accent2"/>
                </a:solidFill>
              </a:rPr>
              <a:t>Twò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souvan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babye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287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696</cp:revision>
  <dcterms:created xsi:type="dcterms:W3CDTF">2009-05-04T14:08:13Z</dcterms:created>
  <dcterms:modified xsi:type="dcterms:W3CDTF">2018-12-05T01:51:55Z</dcterms:modified>
</cp:coreProperties>
</file>