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nl-NL" sz="4400" b="1" dirty="0">
                <a:solidFill>
                  <a:srgbClr val="F7E7EF"/>
                </a:solidFill>
              </a:rPr>
              <a:t>Mwen kwè nan Bondye </a:t>
            </a:r>
          </a:p>
          <a:p>
            <a:r>
              <a:rPr lang="nl-NL" sz="4400" i="1" dirty="0">
                <a:solidFill>
                  <a:srgbClr val="F7E7EF"/>
                </a:solidFill>
              </a:rPr>
              <a:t>Matye 6.25, 26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N°148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Repè</a:t>
            </a:r>
            <a:r>
              <a:rPr lang="en-US" sz="1200" dirty="0">
                <a:solidFill>
                  <a:srgbClr val="B2B2B2"/>
                </a:solidFill>
              </a:rPr>
              <a:t> : My Heavenly Father watches over me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Dapre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err="1">
                <a:solidFill>
                  <a:srgbClr val="B2B2B2"/>
                </a:solidFill>
              </a:rPr>
              <a:t>tèks</a:t>
            </a:r>
            <a:r>
              <a:rPr lang="en-US" sz="1200" dirty="0">
                <a:solidFill>
                  <a:srgbClr val="B2B2B2"/>
                </a:solidFill>
              </a:rPr>
              <a:t> : William C. Martin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Mizik</a:t>
            </a:r>
            <a:r>
              <a:rPr lang="en-US" sz="1200" dirty="0">
                <a:solidFill>
                  <a:srgbClr val="B2B2B2"/>
                </a:solidFill>
              </a:rPr>
              <a:t> : Charles H. Gabriel</a:t>
            </a:r>
            <a:endParaRPr lang="en-US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kwè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difikilte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nenpòt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ta rive,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Papa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kwè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eprèv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jiskalafen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Malgre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van,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Papa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kwè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38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lanati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bliye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Papa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kwè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13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eprèv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jiskalafen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Malgre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van,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Papa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kwè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69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ka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fènwa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mal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rive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Papa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kwè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4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eprèv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jiskalafen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Malgre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van,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Papa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kwè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69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326</Words>
  <Application>Microsoft Office PowerPoint</Application>
  <PresentationFormat>On-screen Show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691</cp:revision>
  <dcterms:created xsi:type="dcterms:W3CDTF">2009-05-04T14:08:13Z</dcterms:created>
  <dcterms:modified xsi:type="dcterms:W3CDTF">2018-12-05T01:47:48Z</dcterms:modified>
</cp:coreProperties>
</file>