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Bò kot Jezi 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Sòm 32.7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N°147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Près de Jésus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M. Reymond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Ira David </a:t>
            </a:r>
            <a:r>
              <a:rPr lang="fr-FR" sz="1200" dirty="0" err="1">
                <a:solidFill>
                  <a:srgbClr val="B2B2B2"/>
                </a:solidFill>
              </a:rPr>
              <a:t>Sankey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147 - </a:t>
            </a:r>
            <a:r>
              <a:rPr lang="en-US" b="1" dirty="0" err="1">
                <a:solidFill>
                  <a:schemeClr val="accent2"/>
                </a:solidFill>
              </a:rPr>
              <a:t>Bò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azil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 souri,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m…  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trankil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feblès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aji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147 - </a:t>
            </a:r>
            <a:r>
              <a:rPr lang="en-US" b="1" dirty="0" err="1">
                <a:solidFill>
                  <a:schemeClr val="accent2"/>
                </a:solidFill>
              </a:rPr>
              <a:t>Bò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poze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147 - </a:t>
            </a:r>
            <a:r>
              <a:rPr lang="en-US" b="1" dirty="0" err="1">
                <a:solidFill>
                  <a:schemeClr val="accent2"/>
                </a:solidFill>
              </a:rPr>
              <a:t>Bò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88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benediksyon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tristès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ale,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147 - </a:t>
            </a:r>
            <a:r>
              <a:rPr lang="en-US" b="1" dirty="0" err="1">
                <a:solidFill>
                  <a:schemeClr val="accent2"/>
                </a:solidFill>
              </a:rPr>
              <a:t>Bò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poze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147 - </a:t>
            </a:r>
            <a:r>
              <a:rPr lang="en-US" b="1" dirty="0" err="1">
                <a:solidFill>
                  <a:schemeClr val="accent2"/>
                </a:solidFill>
              </a:rPr>
              <a:t>Bò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3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dènye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nan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147 - </a:t>
            </a:r>
            <a:r>
              <a:rPr lang="en-US" b="1" dirty="0" err="1">
                <a:solidFill>
                  <a:schemeClr val="accent2"/>
                </a:solidFill>
              </a:rPr>
              <a:t>Bò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poze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147 - </a:t>
            </a:r>
            <a:r>
              <a:rPr lang="en-US" b="1" dirty="0" err="1">
                <a:solidFill>
                  <a:schemeClr val="accent2"/>
                </a:solidFill>
              </a:rPr>
              <a:t>Bò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9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284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687</cp:revision>
  <dcterms:created xsi:type="dcterms:W3CDTF">2009-05-04T14:08:13Z</dcterms:created>
  <dcterms:modified xsi:type="dcterms:W3CDTF">2018-12-05T01:44:46Z</dcterms:modified>
</cp:coreProperties>
</file>