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L ap kondui mwen</a:t>
            </a:r>
          </a:p>
          <a:p>
            <a:r>
              <a:rPr lang="nl-NL" sz="4400" i="1" dirty="0" smtClean="0">
                <a:solidFill>
                  <a:srgbClr val="F7E7EF"/>
                </a:solidFill>
              </a:rPr>
              <a:t>Revelasyon 7.17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71155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N°146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Il me conduit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 –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Joseph H. </a:t>
            </a:r>
            <a:r>
              <a:rPr lang="fr-FR" sz="1200" dirty="0" err="1">
                <a:solidFill>
                  <a:srgbClr val="B2B2B2"/>
                </a:solidFill>
              </a:rPr>
              <a:t>Gilmore</a:t>
            </a:r>
            <a:r>
              <a:rPr lang="fr-FR" sz="1200" dirty="0">
                <a:solidFill>
                  <a:srgbClr val="B2B2B2"/>
                </a:solidFill>
              </a:rPr>
              <a:t> ;  </a:t>
            </a:r>
            <a:r>
              <a:rPr lang="fr-FR" sz="1200" dirty="0" err="1">
                <a:solidFill>
                  <a:srgbClr val="B2B2B2"/>
                </a:solidFill>
              </a:rPr>
              <a:t>Estwòf</a:t>
            </a:r>
            <a:r>
              <a:rPr lang="fr-FR" sz="1200" dirty="0">
                <a:solidFill>
                  <a:srgbClr val="B2B2B2"/>
                </a:solidFill>
              </a:rPr>
              <a:t> 4 : </a:t>
            </a:r>
            <a:r>
              <a:rPr lang="fr-FR" sz="1200" dirty="0" err="1">
                <a:solidFill>
                  <a:srgbClr val="B2B2B2"/>
                </a:solidFill>
              </a:rPr>
              <a:t>Lespri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ak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Lavi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William </a:t>
            </a:r>
            <a:r>
              <a:rPr lang="fr-FR" sz="1200" dirty="0" err="1">
                <a:solidFill>
                  <a:srgbClr val="B2B2B2"/>
                </a:solidFill>
              </a:rPr>
              <a:t>Batchelder</a:t>
            </a:r>
            <a:r>
              <a:rPr lang="fr-FR" sz="1200" dirty="0">
                <a:solidFill>
                  <a:srgbClr val="B2B2B2"/>
                </a:solidFill>
              </a:rPr>
              <a:t> Bradbury 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sote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Repo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je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gade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Li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1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poze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toumante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lannuit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95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4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angaje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antoure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Lennmi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men L pou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3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90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rive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kò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79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Anretou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suiv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kondui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146 - L </a:t>
            </a:r>
            <a:r>
              <a:rPr lang="en-US" b="1" dirty="0" err="1">
                <a:solidFill>
                  <a:schemeClr val="accent2"/>
                </a:solidFill>
              </a:rPr>
              <a:t>ap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kondui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4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383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687</cp:revision>
  <dcterms:created xsi:type="dcterms:W3CDTF">2009-05-04T14:08:13Z</dcterms:created>
  <dcterms:modified xsi:type="dcterms:W3CDTF">2018-12-05T23:38:19Z</dcterms:modified>
</cp:coreProperties>
</file>