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Nan men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lage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37.5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Jésus je m'abandonne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Auguste </a:t>
            </a:r>
            <a:r>
              <a:rPr lang="fr-FR" sz="1200" dirty="0" err="1">
                <a:solidFill>
                  <a:srgbClr val="B2B2B2"/>
                </a:solidFill>
              </a:rPr>
              <a:t>Glardon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Félix Mendelssohn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0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chan sa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Nenpòt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ta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Nenpòt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sou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145 - Nan men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lage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391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680</cp:revision>
  <dcterms:created xsi:type="dcterms:W3CDTF">2009-05-04T14:08:13Z</dcterms:created>
  <dcterms:modified xsi:type="dcterms:W3CDTF">2018-12-05T01:36:47Z</dcterms:modified>
</cp:coreProperties>
</file>