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304" r:id="rId2"/>
    <p:sldId id="306" r:id="rId3"/>
    <p:sldId id="311" r:id="rId4"/>
    <p:sldId id="307" r:id="rId5"/>
    <p:sldId id="308" r:id="rId6"/>
    <p:sldId id="309" r:id="rId7"/>
    <p:sldId id="310" r:id="rId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>
                <a:solidFill>
                  <a:srgbClr val="F7E7EF"/>
                </a:solidFill>
              </a:rPr>
              <a:t>Jezi</a:t>
            </a:r>
            <a:r>
              <a:rPr lang="fr-FR" sz="4400" b="1" dirty="0">
                <a:solidFill>
                  <a:srgbClr val="F7E7EF"/>
                </a:solidFill>
              </a:rPr>
              <a:t>, </a:t>
            </a:r>
            <a:r>
              <a:rPr lang="fr-FR" sz="4400" b="1" dirty="0" err="1">
                <a:solidFill>
                  <a:srgbClr val="F7E7EF"/>
                </a:solidFill>
              </a:rPr>
              <a:t>dapre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pwomès</a:t>
            </a:r>
            <a:r>
              <a:rPr lang="fr-FR" sz="4400" b="1" dirty="0">
                <a:solidFill>
                  <a:srgbClr val="F7E7EF"/>
                </a:solidFill>
              </a:rPr>
              <a:t> Ou… </a:t>
            </a:r>
          </a:p>
          <a:p>
            <a:r>
              <a:rPr lang="fr-FR" sz="4400" i="1" dirty="0">
                <a:solidFill>
                  <a:srgbClr val="F7E7EF"/>
                </a:solidFill>
              </a:rPr>
              <a:t>Jan 4.14 ; Jan 6.35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N°144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Oui, selon ta promesse… 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Auguste </a:t>
            </a:r>
            <a:r>
              <a:rPr lang="fr-FR" sz="1200" dirty="0" err="1">
                <a:solidFill>
                  <a:srgbClr val="B2B2B2"/>
                </a:solidFill>
              </a:rPr>
              <a:t>Glardon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Ira David </a:t>
            </a:r>
            <a:r>
              <a:rPr lang="fr-FR" sz="1200" dirty="0" err="1">
                <a:solidFill>
                  <a:srgbClr val="B2B2B2"/>
                </a:solidFill>
              </a:rPr>
              <a:t>Sankey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144 -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dapre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pwomès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…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dapre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pwomès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Bon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Redanmtè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Ou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doulè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144 -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dapre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pwomès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…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Limyè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rasire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fènwa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minui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soulajman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blese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eprèv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apui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soulajman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blese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eprèv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apui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144 -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dapre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pwomès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…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13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Nan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savann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dezole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Anba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solèy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cho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Nan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gwo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wòch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kanpe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koule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dlo</a:t>
            </a:r>
            <a:r>
              <a:rPr lang="fr-FR" sz="4000" dirty="0">
                <a:solidFill>
                  <a:srgbClr val="F7E7EF"/>
                </a:solidFill>
              </a:rPr>
              <a:t>. 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144 -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dapre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pwomès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…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73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Lonbraj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nyaj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anlè</a:t>
            </a:r>
            <a:r>
              <a:rPr lang="fr-FR" sz="4000" dirty="0">
                <a:solidFill>
                  <a:srgbClr val="F7E7EF"/>
                </a:solidFill>
              </a:rPr>
              <a:t> 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Parasòl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chemen</a:t>
            </a:r>
            <a:r>
              <a:rPr lang="fr-FR" sz="4000" dirty="0">
                <a:solidFill>
                  <a:srgbClr val="F7E7EF"/>
                </a:solidFill>
              </a:rPr>
              <a:t> an,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Lawouze</a:t>
            </a:r>
            <a:r>
              <a:rPr lang="fr-FR" sz="4000" dirty="0">
                <a:solidFill>
                  <a:srgbClr val="F7E7EF"/>
                </a:solidFill>
              </a:rPr>
              <a:t> k sot nan </a:t>
            </a:r>
            <a:r>
              <a:rPr lang="fr-FR" sz="4000" dirty="0" err="1">
                <a:solidFill>
                  <a:srgbClr val="F7E7EF"/>
                </a:solidFill>
              </a:rPr>
              <a:t>syèl</a:t>
            </a:r>
            <a:r>
              <a:rPr lang="fr-FR" sz="4000" dirty="0">
                <a:solidFill>
                  <a:srgbClr val="F7E7EF"/>
                </a:solidFill>
              </a:rPr>
              <a:t> la,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ranplase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pen</a:t>
            </a:r>
            <a:r>
              <a:rPr lang="fr-FR" sz="4000" dirty="0">
                <a:solidFill>
                  <a:srgbClr val="F7E7EF"/>
                </a:solidFill>
              </a:rPr>
              <a:t> an.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Lawouze</a:t>
            </a:r>
            <a:r>
              <a:rPr lang="fr-FR" sz="4000" dirty="0">
                <a:solidFill>
                  <a:srgbClr val="F7E7EF"/>
                </a:solidFill>
              </a:rPr>
              <a:t> k sot nan </a:t>
            </a:r>
            <a:r>
              <a:rPr lang="fr-FR" sz="4000" dirty="0" err="1">
                <a:solidFill>
                  <a:srgbClr val="F7E7EF"/>
                </a:solidFill>
              </a:rPr>
              <a:t>syèl</a:t>
            </a:r>
            <a:r>
              <a:rPr lang="fr-FR" sz="4000" dirty="0">
                <a:solidFill>
                  <a:srgbClr val="F7E7EF"/>
                </a:solidFill>
              </a:rPr>
              <a:t> la,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ranplase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pen</a:t>
            </a:r>
            <a:r>
              <a:rPr lang="fr-FR" sz="4000" dirty="0">
                <a:solidFill>
                  <a:srgbClr val="F7E7EF"/>
                </a:solidFill>
              </a:rPr>
              <a:t> an.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144 -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dapre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pwomès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…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58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, Wa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gran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frè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Ou se tout sa m </a:t>
            </a:r>
            <a:r>
              <a:rPr lang="fr-FR" sz="4000" dirty="0" err="1">
                <a:solidFill>
                  <a:srgbClr val="F7E7EF"/>
                </a:solidFill>
              </a:rPr>
              <a:t>bezwen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Ou </a:t>
            </a:r>
            <a:r>
              <a:rPr lang="fr-FR" sz="4000" dirty="0" err="1">
                <a:solidFill>
                  <a:srgbClr val="F7E7EF"/>
                </a:solidFill>
              </a:rPr>
              <a:t>menm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sous </a:t>
            </a:r>
            <a:r>
              <a:rPr lang="fr-FR" sz="4000" dirty="0" err="1">
                <a:solidFill>
                  <a:srgbClr val="F7E7EF"/>
                </a:solidFill>
              </a:rPr>
              <a:t>lavi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Nan Ou m met </a:t>
            </a:r>
            <a:r>
              <a:rPr lang="fr-FR" sz="4000" dirty="0" err="1">
                <a:solidFill>
                  <a:srgbClr val="F7E7EF"/>
                </a:solidFill>
              </a:rPr>
              <a:t>lafwa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144 -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dapre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pwomès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…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85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Solèy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klere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wout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Syèl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souri ban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Sous </a:t>
            </a:r>
            <a:r>
              <a:rPr lang="fr-FR" sz="4000" dirty="0" err="1">
                <a:solidFill>
                  <a:srgbClr val="F7E7EF"/>
                </a:solidFill>
              </a:rPr>
              <a:t>dlo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pase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swaf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grangou</a:t>
            </a:r>
            <a:r>
              <a:rPr lang="fr-FR" sz="4000" dirty="0">
                <a:solidFill>
                  <a:srgbClr val="F7E7EF"/>
                </a:solidFill>
              </a:rPr>
              <a:t> Ou se </a:t>
            </a:r>
            <a:r>
              <a:rPr lang="fr-FR" sz="4000" dirty="0" err="1">
                <a:solidFill>
                  <a:srgbClr val="F7E7EF"/>
                </a:solidFill>
              </a:rPr>
              <a:t>pen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Sous </a:t>
            </a:r>
            <a:r>
              <a:rPr lang="fr-FR" sz="4000" dirty="0" err="1">
                <a:solidFill>
                  <a:srgbClr val="F7E7EF"/>
                </a:solidFill>
              </a:rPr>
              <a:t>dlo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pase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swaf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grangou</a:t>
            </a:r>
            <a:r>
              <a:rPr lang="fr-FR" sz="4000" dirty="0">
                <a:solidFill>
                  <a:srgbClr val="F7E7EF"/>
                </a:solidFill>
              </a:rPr>
              <a:t> Ou se </a:t>
            </a:r>
            <a:r>
              <a:rPr lang="fr-FR" sz="4000" dirty="0" err="1">
                <a:solidFill>
                  <a:srgbClr val="F7E7EF"/>
                </a:solidFill>
              </a:rPr>
              <a:t>pen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144 -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dapre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pwomès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…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55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2103</TotalTime>
  <Words>283</Words>
  <Application>Microsoft Office PowerPoint</Application>
  <PresentationFormat>On-screen Show (4:3)</PresentationFormat>
  <Paragraphs>53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675</cp:revision>
  <dcterms:created xsi:type="dcterms:W3CDTF">2009-05-04T14:08:13Z</dcterms:created>
  <dcterms:modified xsi:type="dcterms:W3CDTF">2018-12-05T01:33:19Z</dcterms:modified>
</cp:coreProperties>
</file>