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6" r:id="rId3"/>
    <p:sldId id="307" r:id="rId4"/>
    <p:sldId id="308" r:id="rId5"/>
    <p:sldId id="309" r:id="rId6"/>
    <p:sldId id="310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Ala mwen pa kapab, o Bondye…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Sòm 116.12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N°143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Que ne puis-je, ô mon Dieu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Ad. Monod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A. </a:t>
            </a:r>
            <a:r>
              <a:rPr lang="fr-FR" sz="1200" dirty="0" err="1">
                <a:solidFill>
                  <a:srgbClr val="B2B2B2"/>
                </a:solidFill>
              </a:rPr>
              <a:t>Bost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143 - </a:t>
            </a:r>
            <a:r>
              <a:rPr lang="pl-PL" b="1" dirty="0">
                <a:solidFill>
                  <a:schemeClr val="accent2"/>
                </a:solidFill>
              </a:rPr>
              <a:t>Ala mwen pa kapab, o Bondye…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Ranpli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temwen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temwen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rekonesans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143 - </a:t>
            </a:r>
            <a:r>
              <a:rPr lang="pl-PL" b="1" dirty="0">
                <a:solidFill>
                  <a:schemeClr val="accent2"/>
                </a:solidFill>
              </a:rPr>
              <a:t>Ala mwen pa kapab, o Bondye…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pawòl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 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egziste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”,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desann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pousyè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Li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“Se la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.”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143 - </a:t>
            </a:r>
            <a:r>
              <a:rPr lang="pl-PL" b="1" dirty="0">
                <a:solidFill>
                  <a:schemeClr val="accent2"/>
                </a:solidFill>
              </a:rPr>
              <a:t>Ala mwen pa kapab, o Bondye…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pale,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traka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move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omaj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libète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papa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143 - </a:t>
            </a:r>
            <a:r>
              <a:rPr lang="pl-PL" b="1" dirty="0">
                <a:solidFill>
                  <a:schemeClr val="accent2"/>
                </a:solidFill>
              </a:rPr>
              <a:t>Ala mwen pa kapab, o Bondye…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7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e se Ou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bat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doute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Papa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143 - </a:t>
            </a:r>
            <a:r>
              <a:rPr lang="pl-PL" b="1" dirty="0">
                <a:solidFill>
                  <a:schemeClr val="accent2"/>
                </a:solidFill>
              </a:rPr>
              <a:t>Ala mwen pa kapab, o Bondye…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Mouton an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ajenou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Vènkè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kolboso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kolboso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venkè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143 - </a:t>
            </a:r>
            <a:r>
              <a:rPr lang="pl-PL" b="1" dirty="0">
                <a:solidFill>
                  <a:schemeClr val="accent2"/>
                </a:solidFill>
              </a:rPr>
              <a:t>Ala mwen pa kapab, o Bondye…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1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349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670</cp:revision>
  <dcterms:created xsi:type="dcterms:W3CDTF">2009-05-04T14:08:13Z</dcterms:created>
  <dcterms:modified xsi:type="dcterms:W3CDTF">2018-12-05T01:28:57Z</dcterms:modified>
</cp:coreProperties>
</file>