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Jezi tande m…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1 Jan 5.14, 15 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N°142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</a:t>
            </a:r>
            <a:r>
              <a:rPr lang="en-US" sz="1200" dirty="0" err="1">
                <a:solidFill>
                  <a:srgbClr val="B2B2B2"/>
                </a:solidFill>
              </a:rPr>
              <a:t>Jésus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m’entend</a:t>
            </a:r>
            <a:r>
              <a:rPr lang="en-US" sz="1200" dirty="0">
                <a:solidFill>
                  <a:srgbClr val="B2B2B2"/>
                </a:solidFill>
              </a:rPr>
              <a:t>… 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Louis Antoine </a:t>
            </a:r>
            <a:r>
              <a:rPr lang="en-US" sz="1200" dirty="0" err="1">
                <a:solidFill>
                  <a:srgbClr val="B2B2B2"/>
                </a:solidFill>
              </a:rPr>
              <a:t>Mathy</a:t>
            </a:r>
            <a:endParaRPr lang="en-US" sz="12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dap. Charles D. </a:t>
            </a:r>
            <a:r>
              <a:rPr lang="en-US" sz="1200" dirty="0" err="1">
                <a:solidFill>
                  <a:srgbClr val="B2B2B2"/>
                </a:solidFill>
              </a:rPr>
              <a:t>Fillman</a:t>
            </a:r>
            <a:endParaRPr lang="en-US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m…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Papa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m…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E, si </a:t>
            </a:r>
            <a:r>
              <a:rPr lang="fr-FR" sz="4000" dirty="0" err="1">
                <a:solidFill>
                  <a:srgbClr val="F7E7EF"/>
                </a:solidFill>
              </a:rPr>
              <a:t>pafwa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ta vin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Li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reponn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m pare,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m pare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m…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68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tande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detrès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Jenou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atè</a:t>
            </a:r>
            <a:r>
              <a:rPr lang="fr-FR" sz="4000" dirty="0">
                <a:solidFill>
                  <a:srgbClr val="F7E7EF"/>
                </a:solidFill>
              </a:rPr>
              <a:t>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di L pote m </a:t>
            </a:r>
            <a:r>
              <a:rPr lang="fr-FR" sz="4000" dirty="0" err="1">
                <a:solidFill>
                  <a:srgbClr val="F7E7EF"/>
                </a:solidFill>
              </a:rPr>
              <a:t>sekou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pitye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feblès</a:t>
            </a:r>
            <a:r>
              <a:rPr lang="fr-FR" sz="4000" dirty="0">
                <a:solidFill>
                  <a:srgbClr val="F7E7EF"/>
                </a:solidFill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rive nan </a:t>
            </a:r>
            <a:r>
              <a:rPr lang="fr-FR" sz="4000" dirty="0" err="1">
                <a:solidFill>
                  <a:srgbClr val="F7E7EF"/>
                </a:solidFill>
              </a:rPr>
              <a:t>zòrèy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m…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0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Si L ta </a:t>
            </a:r>
            <a:r>
              <a:rPr lang="fr-FR" sz="4000" dirty="0" err="1">
                <a:solidFill>
                  <a:srgbClr val="F7E7EF"/>
                </a:solidFill>
              </a:rPr>
              <a:t>sanble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tande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Sa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dekouraje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reponn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m pare,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m pare.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m…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tande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di Li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m gras,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tande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bat </a:t>
            </a:r>
            <a:r>
              <a:rPr lang="fr-FR" sz="4000" dirty="0" err="1">
                <a:solidFill>
                  <a:srgbClr val="F7E7EF"/>
                </a:solidFill>
              </a:rPr>
              <a:t>toupre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tan, 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delivre</a:t>
            </a:r>
            <a:r>
              <a:rPr lang="fr-FR" sz="4000" dirty="0">
                <a:solidFill>
                  <a:srgbClr val="F7E7EF"/>
                </a:solidFill>
              </a:rPr>
              <a:t> m… Li </a:t>
            </a:r>
            <a:r>
              <a:rPr lang="fr-FR" sz="4000" dirty="0" err="1">
                <a:solidFill>
                  <a:srgbClr val="F7E7EF"/>
                </a:solidFill>
              </a:rPr>
              <a:t>tenas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se </a:t>
            </a:r>
            <a:r>
              <a:rPr lang="fr-FR" sz="4000" dirty="0" err="1">
                <a:solidFill>
                  <a:srgbClr val="F7E7EF"/>
                </a:solidFill>
              </a:rPr>
              <a:t>lajwa</a:t>
            </a:r>
            <a:r>
              <a:rPr lang="fr-FR" sz="4000" dirty="0">
                <a:solidFill>
                  <a:srgbClr val="F7E7EF"/>
                </a:solidFill>
              </a:rPr>
              <a:t> m, e Li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m…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vini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kanmenm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menmsi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pran</a:t>
            </a:r>
            <a:r>
              <a:rPr lang="fr-FR" sz="4000" dirty="0">
                <a:solidFill>
                  <a:srgbClr val="F7E7EF"/>
                </a:solidFill>
              </a:rPr>
              <a:t> tan,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Sila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trayi</a:t>
            </a:r>
            <a:r>
              <a:rPr lang="fr-FR" sz="4000" dirty="0">
                <a:solidFill>
                  <a:srgbClr val="F7E7EF"/>
                </a:solidFill>
              </a:rPr>
              <a:t> m nan…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reponn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m pare,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smtClean="0">
                <a:solidFill>
                  <a:srgbClr val="F7E7EF"/>
                </a:solidFill>
              </a:rPr>
              <a:t>pare.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m…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4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tande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wi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 nan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tande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vwa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pale.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avanse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anpè</a:t>
            </a:r>
            <a:r>
              <a:rPr lang="fr-FR" sz="4000" dirty="0">
                <a:solidFill>
                  <a:srgbClr val="F7E7EF"/>
                </a:solidFill>
              </a:rPr>
              <a:t>, m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Pwomès</a:t>
            </a:r>
            <a:r>
              <a:rPr lang="fr-FR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volonte</a:t>
            </a:r>
            <a:r>
              <a:rPr lang="fr-FR" sz="4000" dirty="0">
                <a:solidFill>
                  <a:srgbClr val="F7E7EF"/>
                </a:solidFill>
              </a:rPr>
              <a:t> L, nan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lwa</a:t>
            </a:r>
            <a:r>
              <a:rPr lang="fr-FR" sz="4000" dirty="0">
                <a:solidFill>
                  <a:srgbClr val="F7E7EF"/>
                </a:solidFill>
              </a:rPr>
              <a:t> Li a,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m…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tann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Paske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Pwotektè</a:t>
            </a:r>
            <a:r>
              <a:rPr lang="fr-FR" sz="4000" dirty="0">
                <a:solidFill>
                  <a:srgbClr val="F7E7EF"/>
                </a:solidFill>
              </a:rPr>
              <a:t> m nan,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reponn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m pare,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L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m pare.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142 -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tande</a:t>
            </a:r>
            <a:r>
              <a:rPr lang="en-US" b="1" dirty="0">
                <a:solidFill>
                  <a:schemeClr val="accent2"/>
                </a:solidFill>
              </a:rPr>
              <a:t> m…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2099</TotalTime>
  <Words>408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665</cp:revision>
  <dcterms:created xsi:type="dcterms:W3CDTF">2009-05-04T14:08:13Z</dcterms:created>
  <dcterms:modified xsi:type="dcterms:W3CDTF">2018-12-05T01:26:02Z</dcterms:modified>
</cp:coreProperties>
</file>