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Gade jan Ou </a:t>
            </a:r>
            <a:r>
              <a:rPr lang="fr-FR" sz="4400" b="1" dirty="0" err="1">
                <a:solidFill>
                  <a:srgbClr val="F7E7EF"/>
                </a:solidFill>
              </a:rPr>
              <a:t>fidèl</a:t>
            </a:r>
            <a:r>
              <a:rPr lang="fr-FR" sz="4400" b="1" dirty="0">
                <a:solidFill>
                  <a:srgbClr val="F7E7EF"/>
                </a:solidFill>
              </a:rPr>
              <a:t> !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Plenyen</a:t>
            </a:r>
            <a:r>
              <a:rPr lang="fr-FR" sz="4400" i="1" dirty="0">
                <a:solidFill>
                  <a:srgbClr val="F7E7EF"/>
                </a:solidFill>
              </a:rPr>
              <a:t> 3.23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N°141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Repè</a:t>
            </a:r>
            <a:r>
              <a:rPr lang="en-US" sz="1200" dirty="0">
                <a:solidFill>
                  <a:srgbClr val="B2B2B2"/>
                </a:solidFill>
              </a:rPr>
              <a:t> : Great is Thy faithfulness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Dapre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tèks</a:t>
            </a:r>
            <a:r>
              <a:rPr lang="en-US" sz="1200" dirty="0">
                <a:solidFill>
                  <a:srgbClr val="B2B2B2"/>
                </a:solidFill>
              </a:rPr>
              <a:t> : Thomas </a:t>
            </a:r>
            <a:r>
              <a:rPr lang="en-US" sz="1200" dirty="0" err="1">
                <a:solidFill>
                  <a:srgbClr val="B2B2B2"/>
                </a:solidFill>
              </a:rPr>
              <a:t>Obediah</a:t>
            </a:r>
            <a:r>
              <a:rPr lang="en-US" sz="1200" dirty="0">
                <a:solidFill>
                  <a:srgbClr val="B2B2B2"/>
                </a:solidFill>
              </a:rPr>
              <a:t> Chisholm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Mizik</a:t>
            </a:r>
            <a:r>
              <a:rPr lang="en-US" sz="1200" dirty="0">
                <a:solidFill>
                  <a:srgbClr val="B2B2B2"/>
                </a:solidFill>
              </a:rPr>
              <a:t> : William Marion </a:t>
            </a:r>
            <a:r>
              <a:rPr lang="en-US" sz="1200" dirty="0" err="1">
                <a:solidFill>
                  <a:srgbClr val="B2B2B2"/>
                </a:solidFill>
              </a:rPr>
              <a:t>Runya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141 -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fidèl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“Gade jan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”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konpasyon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rive  nan bout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chanje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141 -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fidèl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38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“Gade jan 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”, “Gade jan 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” ! 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kenbe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“Gade jan 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” –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  <a:endParaRPr lang="fr-FR" sz="38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141 -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fidèl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fredi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sezon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rekòt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Zetwal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solèy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lalin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sa k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lanati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rakonte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141 -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fidèl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14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38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“Gade jan 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”, “Gade jan 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” ! 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kenbe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“Gade jan 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” –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  <a:endParaRPr lang="fr-FR" sz="38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141 -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fidèl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70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Padon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defo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Fòs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141 -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fidèl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35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38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“Gade jan 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”, “Gade jan 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” ! 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kenbe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lafwa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bezwen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“Gade jan 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” –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fidèl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  <a:endParaRPr lang="fr-FR" sz="38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141 - </a:t>
            </a:r>
            <a:r>
              <a:rPr lang="en-US" b="1" dirty="0" err="1">
                <a:solidFill>
                  <a:schemeClr val="accent2"/>
                </a:solidFill>
              </a:rPr>
              <a:t>Gade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jan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fidèl</a:t>
            </a:r>
            <a:r>
              <a:rPr lang="en-US" b="1" dirty="0">
                <a:solidFill>
                  <a:schemeClr val="accent2"/>
                </a:solidFill>
              </a:rPr>
              <a:t>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2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347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659</cp:revision>
  <dcterms:created xsi:type="dcterms:W3CDTF">2009-05-04T14:08:13Z</dcterms:created>
  <dcterms:modified xsi:type="dcterms:W3CDTF">2018-12-05T01:20:56Z</dcterms:modified>
</cp:coreProperties>
</file>