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Gad jan nanm mwen anpè !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Revelasyon 14.13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N°140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</a:t>
            </a:r>
            <a:r>
              <a:rPr lang="en-US" sz="1200" dirty="0" err="1">
                <a:solidFill>
                  <a:srgbClr val="B2B2B2"/>
                </a:solidFill>
              </a:rPr>
              <a:t>Quel</a:t>
            </a:r>
            <a:r>
              <a:rPr lang="en-US" sz="1200" dirty="0">
                <a:solidFill>
                  <a:srgbClr val="B2B2B2"/>
                </a:solidFill>
              </a:rPr>
              <a:t> repos </a:t>
            </a:r>
            <a:r>
              <a:rPr lang="en-US" sz="1200" dirty="0" err="1">
                <a:solidFill>
                  <a:srgbClr val="B2B2B2"/>
                </a:solidFill>
              </a:rPr>
              <a:t>céleste</a:t>
            </a:r>
            <a:r>
              <a:rPr lang="en-US" sz="1200" dirty="0">
                <a:solidFill>
                  <a:srgbClr val="B2B2B2"/>
                </a:solidFill>
              </a:rPr>
              <a:t> !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</a:t>
            </a:r>
            <a:r>
              <a:rPr lang="en-US" sz="1200" dirty="0" err="1">
                <a:solidFill>
                  <a:srgbClr val="B2B2B2"/>
                </a:solidFill>
              </a:rPr>
              <a:t>Mzl</a:t>
            </a:r>
            <a:r>
              <a:rPr lang="en-US" sz="1200" dirty="0">
                <a:solidFill>
                  <a:srgbClr val="B2B2B2"/>
                </a:solidFill>
              </a:rPr>
              <a:t>. </a:t>
            </a:r>
            <a:r>
              <a:rPr lang="en-US" sz="1200" dirty="0" err="1">
                <a:solidFill>
                  <a:srgbClr val="B2B2B2"/>
                </a:solidFill>
              </a:rPr>
              <a:t>Amélie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Humbert</a:t>
            </a:r>
            <a:r>
              <a:rPr lang="en-US" sz="1200" dirty="0">
                <a:solidFill>
                  <a:srgbClr val="B2B2B2"/>
                </a:solidFill>
              </a:rPr>
              <a:t>, dap. Horatio G. </a:t>
            </a:r>
            <a:r>
              <a:rPr lang="en-US" sz="1200" dirty="0" err="1">
                <a:solidFill>
                  <a:srgbClr val="B2B2B2"/>
                </a:solidFill>
              </a:rPr>
              <a:t>Spafford</a:t>
            </a:r>
            <a:endParaRPr lang="en-US" sz="12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Philip-Paul Bliss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ni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ni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trankil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>
                <a:solidFill>
                  <a:schemeClr val="bg1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libète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Papa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8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tandrès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Finalman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traka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140 - Gad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nanm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anpè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4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376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657</cp:revision>
  <dcterms:created xsi:type="dcterms:W3CDTF">2009-05-04T14:08:13Z</dcterms:created>
  <dcterms:modified xsi:type="dcterms:W3CDTF">2018-12-06T01:02:48Z</dcterms:modified>
</cp:coreProperties>
</file>