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Jezi se tout bagay pou mwen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Kolosyen 3.11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N°139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Jesus is all the world to me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 Will Lamartine Thompson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Will Lamartine Thompson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139 -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Li se tout sa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139 -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kolboso</a:t>
            </a:r>
            <a:r>
              <a:rPr lang="fr-FR" sz="4000" dirty="0">
                <a:solidFill>
                  <a:srgbClr val="F7E7EF"/>
                </a:solidFill>
              </a:rPr>
              <a:t> se Li m al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ka </a:t>
            </a:r>
            <a:r>
              <a:rPr lang="fr-FR" sz="4000" dirty="0" err="1">
                <a:solidFill>
                  <a:srgbClr val="F7E7EF"/>
                </a:solidFill>
              </a:rPr>
              <a:t>refè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kolboso</a:t>
            </a:r>
            <a:r>
              <a:rPr lang="fr-FR" sz="4000" dirty="0">
                <a:solidFill>
                  <a:srgbClr val="F7E7EF"/>
                </a:solidFill>
              </a:rPr>
              <a:t>, Li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fre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m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139 -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se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: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antrave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 ale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L pou L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: Li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gras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139 -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80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voye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solèy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lapli</a:t>
            </a:r>
            <a:r>
              <a:rPr lang="fr-FR" sz="4000" dirty="0">
                <a:solidFill>
                  <a:srgbClr val="F7E7EF"/>
                </a:solidFill>
              </a:rPr>
              <a:t>, Li </a:t>
            </a:r>
            <a:r>
              <a:rPr lang="fr-FR" sz="4000" dirty="0" err="1">
                <a:solidFill>
                  <a:srgbClr val="F7E7EF"/>
                </a:solidFill>
              </a:rPr>
              <a:t>voye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rekòt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fri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Solèy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lapli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rekòt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fri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m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139 -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se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nan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Kòman</a:t>
            </a:r>
            <a:r>
              <a:rPr lang="fr-FR" sz="4000" dirty="0">
                <a:solidFill>
                  <a:srgbClr val="F7E7EF"/>
                </a:solidFill>
              </a:rPr>
              <a:t> m ta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trayi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smtClean="0">
                <a:solidFill>
                  <a:srgbClr val="F7E7EF"/>
                </a:solidFill>
              </a:rPr>
              <a:t>?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139 -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Li,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men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;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veye</a:t>
            </a:r>
            <a:r>
              <a:rPr lang="fr-FR" sz="4000" dirty="0">
                <a:solidFill>
                  <a:srgbClr val="F7E7EF"/>
                </a:solidFill>
              </a:rPr>
              <a:t> m Li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dòmi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Li e L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dòmi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m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139 -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6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se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o, Li </a:t>
            </a:r>
            <a:r>
              <a:rPr lang="fr-FR" sz="4000" dirty="0" err="1">
                <a:solidFill>
                  <a:srgbClr val="F7E7EF"/>
                </a:solidFill>
              </a:rPr>
              <a:t>konn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nan Li, </a:t>
            </a:r>
            <a:r>
              <a:rPr lang="fr-FR" sz="4000" dirty="0" err="1">
                <a:solidFill>
                  <a:srgbClr val="F7E7EF"/>
                </a:solidFill>
              </a:rPr>
              <a:t>jis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mouri</a:t>
            </a:r>
            <a:r>
              <a:rPr lang="fr-FR" sz="4000" dirty="0">
                <a:solidFill>
                  <a:srgbClr val="F7E7EF"/>
                </a:solidFill>
              </a:rPr>
              <a:t>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nan Li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139 -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w, Li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e li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fini.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lajwa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etènèl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>
                <a:solidFill>
                  <a:srgbClr val="F7E7EF"/>
                </a:solidFill>
              </a:rPr>
              <a:t> m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139 -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se tout </a:t>
            </a:r>
            <a:r>
              <a:rPr lang="fr-FR" b="1" dirty="0" err="1">
                <a:solidFill>
                  <a:schemeClr val="accent2"/>
                </a:solidFill>
              </a:rPr>
              <a:t>bagay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5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358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651</cp:revision>
  <dcterms:created xsi:type="dcterms:W3CDTF">2009-05-04T14:08:13Z</dcterms:created>
  <dcterms:modified xsi:type="dcterms:W3CDTF">2018-12-05T01:11:19Z</dcterms:modified>
</cp:coreProperties>
</file>