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Kè m nan lajwa 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Sòm 19.15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Mon cœur joyeux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138 -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lajwa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mòtèl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konfyans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138 -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lajwa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rafrechi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resous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138 -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lajwa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Lannwit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nan 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maten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netwaye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138 - </a:t>
            </a:r>
            <a:r>
              <a:rPr lang="en-US" b="1" dirty="0" err="1">
                <a:solidFill>
                  <a:schemeClr val="accent2"/>
                </a:solidFill>
              </a:rPr>
              <a:t>Kè</a:t>
            </a:r>
            <a:r>
              <a:rPr lang="en-US" b="1" dirty="0">
                <a:solidFill>
                  <a:schemeClr val="accent2"/>
                </a:solidFill>
              </a:rPr>
              <a:t> m nan </a:t>
            </a:r>
            <a:r>
              <a:rPr lang="en-US" b="1" dirty="0" err="1">
                <a:solidFill>
                  <a:schemeClr val="accent2"/>
                </a:solidFill>
              </a:rPr>
              <a:t>lajwa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200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647</cp:revision>
  <dcterms:created xsi:type="dcterms:W3CDTF">2009-05-04T14:08:13Z</dcterms:created>
  <dcterms:modified xsi:type="dcterms:W3CDTF">2018-12-05T01:06:48Z</dcterms:modified>
</cp:coreProperties>
</file>