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Mwen dwe vwayaje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Jan 17.9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dois voyager au monde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Pirat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nofraj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garanti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vwayaje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la te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bousòl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Li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difikilte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Kaptèn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m :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sèten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si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137 -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vwayaje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361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643</cp:revision>
  <dcterms:created xsi:type="dcterms:W3CDTF">2009-05-04T14:08:13Z</dcterms:created>
  <dcterms:modified xsi:type="dcterms:W3CDTF">2018-12-05T01:04:24Z</dcterms:modified>
</cp:coreProperties>
</file>