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ban m </a:t>
            </a:r>
            <a:r>
              <a:rPr lang="fr-FR" sz="4400" b="1" dirty="0" err="1">
                <a:solidFill>
                  <a:srgbClr val="F7E7EF"/>
                </a:solidFill>
              </a:rPr>
              <a:t>fòs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18.2, 3 ; </a:t>
            </a:r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89.14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N°136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: Jésus, ma force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Conrad Kocher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Conrad Koch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136 -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ban m </a:t>
            </a:r>
            <a:r>
              <a:rPr lang="en-US" b="1" dirty="0" err="1">
                <a:solidFill>
                  <a:schemeClr val="accent2"/>
                </a:solidFill>
              </a:rPr>
              <a:t>fòs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bra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136 -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ban m </a:t>
            </a:r>
            <a:r>
              <a:rPr lang="en-US" b="1" dirty="0" err="1">
                <a:solidFill>
                  <a:schemeClr val="accent2"/>
                </a:solidFill>
              </a:rPr>
              <a:t>fòs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obeyisan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; 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Sou pi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nan.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detrès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Ou ban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konsolasyon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; 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tandrès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Ou ban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afeksyon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136 -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ban m </a:t>
            </a:r>
            <a:r>
              <a:rPr lang="en-US" b="1" dirty="0" err="1">
                <a:solidFill>
                  <a:schemeClr val="accent2"/>
                </a:solidFill>
              </a:rPr>
              <a:t>fòs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antoure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;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136 -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ban m </a:t>
            </a:r>
            <a:r>
              <a:rPr lang="en-US" b="1" dirty="0" err="1">
                <a:solidFill>
                  <a:schemeClr val="accent2"/>
                </a:solidFill>
              </a:rPr>
              <a:t>fòs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218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636</cp:revision>
  <dcterms:created xsi:type="dcterms:W3CDTF">2009-05-04T14:08:13Z</dcterms:created>
  <dcterms:modified xsi:type="dcterms:W3CDTF">2018-12-05T01:01:20Z</dcterms:modified>
</cp:coreProperties>
</file>