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6" r:id="rId3"/>
    <p:sldId id="308" r:id="rId4"/>
    <p:sldId id="309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Gen</a:t>
            </a:r>
            <a:r>
              <a:rPr lang="fr-FR" sz="4400" b="1" dirty="0">
                <a:solidFill>
                  <a:srgbClr val="F7E7EF"/>
                </a:solidFill>
              </a:rPr>
              <a:t> tout sa m </a:t>
            </a:r>
            <a:r>
              <a:rPr lang="fr-FR" sz="4400" b="1" dirty="0" err="1">
                <a:solidFill>
                  <a:srgbClr val="F7E7EF"/>
                </a:solidFill>
              </a:rPr>
              <a:t>bezwen</a:t>
            </a:r>
            <a:r>
              <a:rPr lang="fr-FR" sz="4400" b="1" dirty="0">
                <a:solidFill>
                  <a:srgbClr val="F7E7EF"/>
                </a:solidFill>
              </a:rPr>
              <a:t>  </a:t>
            </a:r>
            <a:r>
              <a:rPr lang="fr-FR" sz="4400" b="1" dirty="0" err="1">
                <a:solidFill>
                  <a:srgbClr val="F7E7EF"/>
                </a:solidFill>
              </a:rPr>
              <a:t>yo</a:t>
            </a:r>
            <a:r>
              <a:rPr lang="fr-FR" sz="4400" b="1" dirty="0">
                <a:solidFill>
                  <a:srgbClr val="F7E7EF"/>
                </a:solidFill>
              </a:rPr>
              <a:t> nan </a:t>
            </a:r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Women</a:t>
            </a:r>
            <a:r>
              <a:rPr lang="fr-FR" sz="4400" i="1" dirty="0">
                <a:solidFill>
                  <a:srgbClr val="F7E7EF"/>
                </a:solidFill>
              </a:rPr>
              <a:t> 8.35-39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N°135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Tout mon bonheur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Chants Chrétiens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Félix Mendelssohn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135 -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tout sa m </a:t>
            </a:r>
            <a:r>
              <a:rPr lang="fr-FR" b="1" dirty="0" err="1">
                <a:solidFill>
                  <a:schemeClr val="accent2"/>
                </a:solidFill>
              </a:rPr>
              <a:t>bezwen</a:t>
            </a:r>
            <a:r>
              <a:rPr lang="fr-FR" b="1" dirty="0">
                <a:solidFill>
                  <a:schemeClr val="accent2"/>
                </a:solidFill>
              </a:rPr>
              <a:t> 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nan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tout sa m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Kris 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 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fanmi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Kris 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 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smtClean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Li se Wa, Li se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Doktè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E Li se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sakrifikatè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laplanch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Kris 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 pou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38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135 -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tout sa m </a:t>
            </a:r>
            <a:r>
              <a:rPr lang="fr-FR" b="1" dirty="0" err="1">
                <a:solidFill>
                  <a:schemeClr val="accent2"/>
                </a:solidFill>
              </a:rPr>
              <a:t>bezwen</a:t>
            </a:r>
            <a:r>
              <a:rPr lang="fr-FR" b="1" dirty="0">
                <a:solidFill>
                  <a:schemeClr val="accent2"/>
                </a:solidFill>
              </a:rPr>
              <a:t> 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nan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Li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se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etènèl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se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imòtèl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se 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prefere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E se tout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Li </a:t>
            </a:r>
            <a:r>
              <a:rPr lang="fr-FR" sz="4000" dirty="0" err="1">
                <a:solidFill>
                  <a:srgbClr val="F7E7EF"/>
                </a:solidFill>
              </a:rPr>
              <a:t>eritye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vin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lèzòm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rebèl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135 -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tout sa m </a:t>
            </a:r>
            <a:r>
              <a:rPr lang="fr-FR" b="1" dirty="0" err="1">
                <a:solidFill>
                  <a:schemeClr val="accent2"/>
                </a:solidFill>
              </a:rPr>
              <a:t>bezwen</a:t>
            </a:r>
            <a:r>
              <a:rPr lang="fr-FR" b="1" dirty="0">
                <a:solidFill>
                  <a:schemeClr val="accent2"/>
                </a:solidFill>
              </a:rPr>
              <a:t> 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nan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lasante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maladi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tout </a:t>
            </a:r>
            <a:r>
              <a:rPr lang="fr-FR" sz="4000" dirty="0" err="1">
                <a:solidFill>
                  <a:srgbClr val="F7E7EF"/>
                </a:solidFill>
              </a:rPr>
              <a:t>moman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nèt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va rive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ale,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latè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sa l </a:t>
            </a:r>
            <a:r>
              <a:rPr lang="fr-FR" sz="4000" dirty="0" err="1">
                <a:solidFill>
                  <a:srgbClr val="F7E7EF"/>
                </a:solidFill>
              </a:rPr>
              <a:t>charye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parèt</a:t>
            </a:r>
            <a:r>
              <a:rPr lang="fr-FR" sz="4000" dirty="0">
                <a:solidFill>
                  <a:srgbClr val="F7E7EF"/>
                </a:solidFill>
              </a:rPr>
              <a:t> di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135 - </a:t>
            </a:r>
            <a:r>
              <a:rPr lang="fr-FR" b="1" dirty="0" err="1">
                <a:solidFill>
                  <a:schemeClr val="accent2"/>
                </a:solidFill>
              </a:rPr>
              <a:t>Gen</a:t>
            </a:r>
            <a:r>
              <a:rPr lang="fr-FR" b="1" dirty="0">
                <a:solidFill>
                  <a:schemeClr val="accent2"/>
                </a:solidFill>
              </a:rPr>
              <a:t> tout sa m </a:t>
            </a:r>
            <a:r>
              <a:rPr lang="fr-FR" b="1" dirty="0" err="1">
                <a:solidFill>
                  <a:schemeClr val="accent2"/>
                </a:solidFill>
              </a:rPr>
              <a:t>bezwen</a:t>
            </a:r>
            <a:r>
              <a:rPr lang="fr-FR" b="1" dirty="0">
                <a:solidFill>
                  <a:schemeClr val="accent2"/>
                </a:solidFill>
              </a:rPr>
              <a:t> 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nan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261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635</cp:revision>
  <dcterms:created xsi:type="dcterms:W3CDTF">2009-05-04T14:08:13Z</dcterms:created>
  <dcterms:modified xsi:type="dcterms:W3CDTF">2018-12-05T00:58:19Z</dcterms:modified>
</cp:coreProperties>
</file>