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Senyè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pitit</a:t>
            </a:r>
            <a:r>
              <a:rPr lang="fr-FR" sz="4400" b="1" dirty="0">
                <a:solidFill>
                  <a:srgbClr val="F7E7EF"/>
                </a:solidFill>
              </a:rPr>
              <a:t> Ou nan </a:t>
            </a:r>
            <a:r>
              <a:rPr lang="fr-FR" sz="4400" b="1" dirty="0" err="1">
                <a:solidFill>
                  <a:srgbClr val="F7E7EF"/>
                </a:solidFill>
              </a:rPr>
              <a:t>detrès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34.11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N°134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 Dieu ! dans ses jours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Chabaud </a:t>
            </a:r>
            <a:r>
              <a:rPr lang="fr-FR" sz="1200" dirty="0" err="1">
                <a:solidFill>
                  <a:srgbClr val="B2B2B2"/>
                </a:solidFill>
              </a:rPr>
              <a:t>Latour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Johann Gottfried </a:t>
            </a:r>
            <a:r>
              <a:rPr lang="fr-FR" sz="1200" dirty="0" err="1">
                <a:solidFill>
                  <a:srgbClr val="B2B2B2"/>
                </a:solidFill>
              </a:rPr>
              <a:t>Schicht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134 -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pitit</a:t>
            </a:r>
            <a:r>
              <a:rPr lang="fr-FR" b="1" dirty="0">
                <a:solidFill>
                  <a:schemeClr val="accent2"/>
                </a:solidFill>
              </a:rPr>
              <a:t> Ou nan </a:t>
            </a:r>
            <a:r>
              <a:rPr lang="fr-FR" b="1" dirty="0" err="1">
                <a:solidFill>
                  <a:schemeClr val="accent2"/>
                </a:solidFill>
              </a:rPr>
              <a:t>detrès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detrès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tristès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134 -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pitit</a:t>
            </a:r>
            <a:r>
              <a:rPr lang="fr-FR" b="1" dirty="0">
                <a:solidFill>
                  <a:schemeClr val="accent2"/>
                </a:solidFill>
              </a:rPr>
              <a:t> Ou nan </a:t>
            </a:r>
            <a:r>
              <a:rPr lang="fr-FR" b="1" dirty="0" err="1">
                <a:solidFill>
                  <a:schemeClr val="accent2"/>
                </a:solidFill>
              </a:rPr>
              <a:t>detrès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Poukisa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pwotektè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Liberatè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Liberatè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134 -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pitit</a:t>
            </a:r>
            <a:r>
              <a:rPr lang="fr-FR" b="1" dirty="0">
                <a:solidFill>
                  <a:schemeClr val="accent2"/>
                </a:solidFill>
              </a:rPr>
              <a:t> Ou nan </a:t>
            </a:r>
            <a:r>
              <a:rPr lang="fr-FR" b="1" dirty="0" err="1">
                <a:solidFill>
                  <a:schemeClr val="accent2"/>
                </a:solidFill>
              </a:rPr>
              <a:t>detrès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1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Non, non,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dizèt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bèje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Se Li k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depi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...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m, sa p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pwoteje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m…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konble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konble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134 -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pitit</a:t>
            </a:r>
            <a:r>
              <a:rPr lang="fr-FR" b="1" dirty="0">
                <a:solidFill>
                  <a:schemeClr val="accent2"/>
                </a:solidFill>
              </a:rPr>
              <a:t> Ou nan </a:t>
            </a:r>
            <a:r>
              <a:rPr lang="fr-FR" b="1" dirty="0" err="1">
                <a:solidFill>
                  <a:schemeClr val="accent2"/>
                </a:solidFill>
              </a:rPr>
              <a:t>detrès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68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9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3900" dirty="0">
                <a:solidFill>
                  <a:srgbClr val="F7E7EF"/>
                </a:solidFill>
                <a:latin typeface="+mj-lt"/>
              </a:rPr>
              <a:t>Wi,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fwa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vin pi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39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9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pou m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kache,</a:t>
            </a:r>
          </a:p>
          <a:p>
            <a:pPr algn="ctr"/>
            <a:r>
              <a:rPr lang="fr-FR" sz="39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pwoteje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kont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danje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3900" dirty="0">
                <a:solidFill>
                  <a:srgbClr val="F7E7EF"/>
                </a:solidFill>
                <a:latin typeface="+mj-lt"/>
              </a:rPr>
              <a:t>Li ban m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, Li se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39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Li se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m.</a:t>
            </a:r>
          </a:p>
          <a:p>
            <a:pPr algn="ctr"/>
            <a:r>
              <a:rPr lang="fr-FR" sz="39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Li se </a:t>
            </a:r>
            <a:r>
              <a:rPr lang="fr-FR" sz="39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3900" dirty="0">
                <a:solidFill>
                  <a:srgbClr val="F7E7EF"/>
                </a:solidFill>
                <a:latin typeface="+mj-lt"/>
              </a:rPr>
              <a:t> m.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134 - </a:t>
            </a:r>
            <a:r>
              <a:rPr lang="fr-FR" b="1" dirty="0" err="1">
                <a:solidFill>
                  <a:schemeClr val="accent2"/>
                </a:solidFill>
              </a:rPr>
              <a:t>Senyè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pitit</a:t>
            </a:r>
            <a:r>
              <a:rPr lang="fr-FR" b="1" dirty="0">
                <a:solidFill>
                  <a:schemeClr val="accent2"/>
                </a:solidFill>
              </a:rPr>
              <a:t> Ou nan </a:t>
            </a:r>
            <a:r>
              <a:rPr lang="fr-FR" b="1" dirty="0" err="1">
                <a:solidFill>
                  <a:schemeClr val="accent2"/>
                </a:solidFill>
              </a:rPr>
              <a:t>detrès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3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305</Words>
  <Application>Microsoft Office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634</cp:revision>
  <dcterms:created xsi:type="dcterms:W3CDTF">2009-05-04T14:08:13Z</dcterms:created>
  <dcterms:modified xsi:type="dcterms:W3CDTF">2018-12-06T00:55:59Z</dcterms:modified>
</cp:coreProperties>
</file>